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  <p:sldMasterId id="2147483659" r:id="rId5"/>
    <p:sldMasterId id="2147483677" r:id="rId6"/>
  </p:sldMasterIdLst>
  <p:notesMasterIdLst>
    <p:notesMasterId r:id="rId30"/>
  </p:notesMasterIdLst>
  <p:handoutMasterIdLst>
    <p:handoutMasterId r:id="rId31"/>
  </p:handoutMasterIdLst>
  <p:sldIdLst>
    <p:sldId id="296" r:id="rId7"/>
    <p:sldId id="318" r:id="rId8"/>
    <p:sldId id="320" r:id="rId9"/>
    <p:sldId id="319" r:id="rId10"/>
    <p:sldId id="321" r:id="rId11"/>
    <p:sldId id="322" r:id="rId12"/>
    <p:sldId id="331" r:id="rId13"/>
    <p:sldId id="336" r:id="rId14"/>
    <p:sldId id="332" r:id="rId15"/>
    <p:sldId id="334" r:id="rId16"/>
    <p:sldId id="335" r:id="rId17"/>
    <p:sldId id="325" r:id="rId18"/>
    <p:sldId id="326" r:id="rId19"/>
    <p:sldId id="327" r:id="rId20"/>
    <p:sldId id="328" r:id="rId21"/>
    <p:sldId id="329" r:id="rId22"/>
    <p:sldId id="337" r:id="rId23"/>
    <p:sldId id="339" r:id="rId24"/>
    <p:sldId id="330" r:id="rId25"/>
    <p:sldId id="338" r:id="rId26"/>
    <p:sldId id="342" r:id="rId27"/>
    <p:sldId id="343" r:id="rId28"/>
    <p:sldId id="316" r:id="rId29"/>
  </p:sldIdLst>
  <p:sldSz cx="9144000" cy="5143500" type="screen16x9"/>
  <p:notesSz cx="6797675" cy="9926638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E7792B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93" autoAdjust="0"/>
    <p:restoredTop sz="85780" autoAdjust="0"/>
  </p:normalViewPr>
  <p:slideViewPr>
    <p:cSldViewPr snapToGrid="0" snapToObjects="1" showGuides="1">
      <p:cViewPr varScale="1">
        <p:scale>
          <a:sx n="138" d="100"/>
          <a:sy n="138" d="100"/>
        </p:scale>
        <p:origin x="516" y="108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1A8420-CAE3-4417-9E5E-0141DEC39CA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A9FCB00-9780-4788-A8EA-ED507EC4A3D5}">
      <dgm:prSet phldrT="[Tekst]"/>
      <dgm:spPr/>
      <dgm:t>
        <a:bodyPr/>
        <a:lstStyle/>
        <a:p>
          <a:r>
            <a:rPr lang="nl-NL" dirty="0" smtClean="0"/>
            <a:t>Time</a:t>
          </a:r>
          <a:endParaRPr lang="nl-NL" dirty="0"/>
        </a:p>
      </dgm:t>
    </dgm:pt>
    <dgm:pt modelId="{C6EB8026-CD7F-4B3C-8CDD-013FC91B4759}" type="parTrans" cxnId="{21D99BD4-8E8E-4BA8-8BFE-1A92391F2294}">
      <dgm:prSet/>
      <dgm:spPr/>
      <dgm:t>
        <a:bodyPr/>
        <a:lstStyle/>
        <a:p>
          <a:endParaRPr lang="nl-NL"/>
        </a:p>
      </dgm:t>
    </dgm:pt>
    <dgm:pt modelId="{379821F0-5A48-4D12-A465-35AB13147504}" type="sibTrans" cxnId="{21D99BD4-8E8E-4BA8-8BFE-1A92391F229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NL"/>
        </a:p>
      </dgm:t>
      <dgm:extLst>
        <a:ext uri="{E40237B7-FDA0-4F09-8148-C483321AD2D9}">
          <dgm14:cNvPr xmlns:dgm14="http://schemas.microsoft.com/office/drawing/2010/diagram" id="0" name="" descr="http://simpleicon.com/wp-content/uploads/clock-time-2.png"/>
        </a:ext>
      </dgm:extLst>
    </dgm:pt>
    <dgm:pt modelId="{354BE651-DC55-41E5-9FE3-F1AF41173D6C}">
      <dgm:prSet/>
      <dgm:spPr/>
      <dgm:t>
        <a:bodyPr/>
        <a:lstStyle/>
        <a:p>
          <a:r>
            <a:rPr lang="nl-NL" dirty="0" smtClean="0"/>
            <a:t>Money</a:t>
          </a:r>
          <a:endParaRPr lang="nl-NL" dirty="0"/>
        </a:p>
      </dgm:t>
    </dgm:pt>
    <dgm:pt modelId="{989835A2-C476-452B-89D8-E946682CB609}" type="parTrans" cxnId="{3C522BD9-0EC9-47C8-B59F-9336645E0142}">
      <dgm:prSet/>
      <dgm:spPr/>
      <dgm:t>
        <a:bodyPr/>
        <a:lstStyle/>
        <a:p>
          <a:endParaRPr lang="nl-NL"/>
        </a:p>
      </dgm:t>
    </dgm:pt>
    <dgm:pt modelId="{75B8F36A-1F9C-4E83-A2F2-598AA89784D4}" type="sibTrans" cxnId="{3C522BD9-0EC9-47C8-B59F-9336645E0142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NL"/>
        </a:p>
      </dgm:t>
    </dgm:pt>
    <dgm:pt modelId="{10DAD6D0-55D0-4E61-97AE-F6685499B039}">
      <dgm:prSet/>
      <dgm:spPr/>
      <dgm:t>
        <a:bodyPr/>
        <a:lstStyle/>
        <a:p>
          <a:r>
            <a:rPr lang="nl-NL" dirty="0" smtClean="0"/>
            <a:t>Downtime</a:t>
          </a:r>
          <a:endParaRPr lang="nl-NL" dirty="0"/>
        </a:p>
      </dgm:t>
    </dgm:pt>
    <dgm:pt modelId="{3FEDDDBA-759C-483F-809E-E91505991C33}" type="parTrans" cxnId="{3770AEAF-9797-4B92-AF37-BE1D250F7316}">
      <dgm:prSet/>
      <dgm:spPr/>
      <dgm:t>
        <a:bodyPr/>
        <a:lstStyle/>
        <a:p>
          <a:endParaRPr lang="nl-NL"/>
        </a:p>
      </dgm:t>
    </dgm:pt>
    <dgm:pt modelId="{8227BC06-EB7C-4CC6-8244-7A003181692F}" type="sibTrans" cxnId="{3770AEAF-9797-4B92-AF37-BE1D250F731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NL"/>
        </a:p>
      </dgm:t>
    </dgm:pt>
    <dgm:pt modelId="{96F7EC45-F0E1-4B59-B661-2461F5F7631D}">
      <dgm:prSet/>
      <dgm:spPr/>
      <dgm:t>
        <a:bodyPr/>
        <a:lstStyle/>
        <a:p>
          <a:r>
            <a:rPr lang="nl-NL" dirty="0" smtClean="0"/>
            <a:t>Customer </a:t>
          </a:r>
          <a:r>
            <a:rPr lang="nl-NL" dirty="0" err="1" smtClean="0"/>
            <a:t>satisfaction</a:t>
          </a:r>
          <a:endParaRPr lang="nl-NL" dirty="0"/>
        </a:p>
      </dgm:t>
    </dgm:pt>
    <dgm:pt modelId="{24BCBA34-F0F9-4FB7-9312-A313D399E8E0}" type="parTrans" cxnId="{A8BA845F-0DD7-4FEB-957F-A7361D247F9C}">
      <dgm:prSet/>
      <dgm:spPr/>
      <dgm:t>
        <a:bodyPr/>
        <a:lstStyle/>
        <a:p>
          <a:endParaRPr lang="nl-NL"/>
        </a:p>
      </dgm:t>
    </dgm:pt>
    <dgm:pt modelId="{08F206E6-03AD-42FD-ADE2-9835FC64F131}" type="sibTrans" cxnId="{A8BA845F-0DD7-4FEB-957F-A7361D247F9C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NL"/>
        </a:p>
      </dgm:t>
    </dgm:pt>
    <dgm:pt modelId="{99A11890-70A0-4B9C-838F-E27F99621218}">
      <dgm:prSet/>
      <dgm:spPr/>
      <dgm:t>
        <a:bodyPr/>
        <a:lstStyle/>
        <a:p>
          <a:r>
            <a:rPr lang="nl-NL" smtClean="0"/>
            <a:t>Danger</a:t>
          </a:r>
          <a:endParaRPr lang="nl-NL"/>
        </a:p>
      </dgm:t>
    </dgm:pt>
    <dgm:pt modelId="{10C53AB4-5A82-4C86-9FB0-7E989EA12A8A}" type="parTrans" cxnId="{1FDD1691-F159-44B3-A5EB-9427F09A6B8F}">
      <dgm:prSet/>
      <dgm:spPr/>
      <dgm:t>
        <a:bodyPr/>
        <a:lstStyle/>
        <a:p>
          <a:endParaRPr lang="nl-NL"/>
        </a:p>
      </dgm:t>
    </dgm:pt>
    <dgm:pt modelId="{7FB3A9C7-EA83-40B0-8683-95318338F5D8}" type="sibTrans" cxnId="{1FDD1691-F159-44B3-A5EB-9427F09A6B8F}">
      <dgm:prSet/>
      <dgm:spPr>
        <a:blipFill>
          <a:blip xmlns:r="http://schemas.openxmlformats.org/officeDocument/2006/relationships"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nl-NL"/>
        </a:p>
      </dgm:t>
    </dgm:pt>
    <dgm:pt modelId="{EDB475DB-EE13-4F39-AE81-4A1F553E6C48}" type="pres">
      <dgm:prSet presAssocID="{DB1A8420-CAE3-4417-9E5E-0141DEC39CA7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nl-NL"/>
        </a:p>
      </dgm:t>
    </dgm:pt>
    <dgm:pt modelId="{38BDF85C-017D-4574-ACE4-F58EB46CEBFD}" type="pres">
      <dgm:prSet presAssocID="{AA9FCB00-9780-4788-A8EA-ED507EC4A3D5}" presName="text1" presStyleCnt="0"/>
      <dgm:spPr/>
    </dgm:pt>
    <dgm:pt modelId="{F1DEC816-9E3F-4D49-A173-8642B882986E}" type="pres">
      <dgm:prSet presAssocID="{AA9FCB00-9780-4788-A8EA-ED507EC4A3D5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C0A49CD-5DAE-4A85-8CC1-AD997EE039CF}" type="pres">
      <dgm:prSet presAssocID="{AA9FCB00-9780-4788-A8EA-ED507EC4A3D5}" presName="textaccent1" presStyleCnt="0"/>
      <dgm:spPr/>
    </dgm:pt>
    <dgm:pt modelId="{604DD8B2-55F4-4552-8B73-7C2558822CBE}" type="pres">
      <dgm:prSet presAssocID="{AA9FCB00-9780-4788-A8EA-ED507EC4A3D5}" presName="accentRepeatNode" presStyleLbl="solidAlignAcc1" presStyleIdx="0" presStyleCnt="10"/>
      <dgm:spPr/>
    </dgm:pt>
    <dgm:pt modelId="{2F3815FE-2823-49F6-B69E-A9A645C7AB57}" type="pres">
      <dgm:prSet presAssocID="{379821F0-5A48-4D12-A465-35AB13147504}" presName="image1" presStyleCnt="0"/>
      <dgm:spPr/>
    </dgm:pt>
    <dgm:pt modelId="{761A981F-7651-4A35-B7DD-5CD73C69CBC2}" type="pres">
      <dgm:prSet presAssocID="{379821F0-5A48-4D12-A465-35AB13147504}" presName="imageRepeatNode" presStyleLbl="alignAcc1" presStyleIdx="0" presStyleCnt="5"/>
      <dgm:spPr/>
      <dgm:t>
        <a:bodyPr/>
        <a:lstStyle/>
        <a:p>
          <a:endParaRPr lang="nl-NL"/>
        </a:p>
      </dgm:t>
    </dgm:pt>
    <dgm:pt modelId="{D76D9722-F907-4F4F-BC44-7EBC4B0E1296}" type="pres">
      <dgm:prSet presAssocID="{379821F0-5A48-4D12-A465-35AB13147504}" presName="imageaccent1" presStyleCnt="0"/>
      <dgm:spPr/>
    </dgm:pt>
    <dgm:pt modelId="{F385648A-9537-4D7C-BA62-BCAF08DEF3CA}" type="pres">
      <dgm:prSet presAssocID="{379821F0-5A48-4D12-A465-35AB13147504}" presName="accentRepeatNode" presStyleLbl="solidAlignAcc1" presStyleIdx="1" presStyleCnt="10"/>
      <dgm:spPr/>
    </dgm:pt>
    <dgm:pt modelId="{2FCB6FD2-56AA-4006-9C70-32CE4C79AEF9}" type="pres">
      <dgm:prSet presAssocID="{354BE651-DC55-41E5-9FE3-F1AF41173D6C}" presName="text2" presStyleCnt="0"/>
      <dgm:spPr/>
    </dgm:pt>
    <dgm:pt modelId="{F923B4AC-A4BA-42EB-8BA9-9A7B07462CB3}" type="pres">
      <dgm:prSet presAssocID="{354BE651-DC55-41E5-9FE3-F1AF41173D6C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C188D62-98FB-49ED-81B8-5A954FF02D65}" type="pres">
      <dgm:prSet presAssocID="{354BE651-DC55-41E5-9FE3-F1AF41173D6C}" presName="textaccent2" presStyleCnt="0"/>
      <dgm:spPr/>
    </dgm:pt>
    <dgm:pt modelId="{7629B7C0-E4E3-4CB9-BACC-D794AAA5CE96}" type="pres">
      <dgm:prSet presAssocID="{354BE651-DC55-41E5-9FE3-F1AF41173D6C}" presName="accentRepeatNode" presStyleLbl="solidAlignAcc1" presStyleIdx="2" presStyleCnt="10"/>
      <dgm:spPr/>
    </dgm:pt>
    <dgm:pt modelId="{55C4D1B6-F4BD-45FB-B289-E1BA3555FF7F}" type="pres">
      <dgm:prSet presAssocID="{75B8F36A-1F9C-4E83-A2F2-598AA89784D4}" presName="image2" presStyleCnt="0"/>
      <dgm:spPr/>
    </dgm:pt>
    <dgm:pt modelId="{FA767E89-8F50-4EE3-9A2C-09B172003357}" type="pres">
      <dgm:prSet presAssocID="{75B8F36A-1F9C-4E83-A2F2-598AA89784D4}" presName="imageRepeatNode" presStyleLbl="alignAcc1" presStyleIdx="1" presStyleCnt="5"/>
      <dgm:spPr/>
      <dgm:t>
        <a:bodyPr/>
        <a:lstStyle/>
        <a:p>
          <a:endParaRPr lang="nl-NL"/>
        </a:p>
      </dgm:t>
    </dgm:pt>
    <dgm:pt modelId="{C95F0EBC-47CF-4DB2-B3AB-6F8FB4BD095B}" type="pres">
      <dgm:prSet presAssocID="{75B8F36A-1F9C-4E83-A2F2-598AA89784D4}" presName="imageaccent2" presStyleCnt="0"/>
      <dgm:spPr/>
    </dgm:pt>
    <dgm:pt modelId="{E58E7C22-BABF-41F2-B0A3-854D153C0D05}" type="pres">
      <dgm:prSet presAssocID="{75B8F36A-1F9C-4E83-A2F2-598AA89784D4}" presName="accentRepeatNode" presStyleLbl="solidAlignAcc1" presStyleIdx="3" presStyleCnt="10"/>
      <dgm:spPr/>
    </dgm:pt>
    <dgm:pt modelId="{D0F311F6-1D13-4975-B873-E63ED566606A}" type="pres">
      <dgm:prSet presAssocID="{10DAD6D0-55D0-4E61-97AE-F6685499B039}" presName="text3" presStyleCnt="0"/>
      <dgm:spPr/>
    </dgm:pt>
    <dgm:pt modelId="{84F33ED5-1F50-4CEB-9C52-C5270E6096D0}" type="pres">
      <dgm:prSet presAssocID="{10DAD6D0-55D0-4E61-97AE-F6685499B039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26A4DA5-2FA1-415F-AD7F-631C61136B75}" type="pres">
      <dgm:prSet presAssocID="{10DAD6D0-55D0-4E61-97AE-F6685499B039}" presName="textaccent3" presStyleCnt="0"/>
      <dgm:spPr/>
    </dgm:pt>
    <dgm:pt modelId="{93AF29D6-6723-4213-824D-E039093A386D}" type="pres">
      <dgm:prSet presAssocID="{10DAD6D0-55D0-4E61-97AE-F6685499B039}" presName="accentRepeatNode" presStyleLbl="solidAlignAcc1" presStyleIdx="4" presStyleCnt="10"/>
      <dgm:spPr/>
    </dgm:pt>
    <dgm:pt modelId="{81F170B9-2C4F-45D5-A038-5E5A41A6FDDB}" type="pres">
      <dgm:prSet presAssocID="{8227BC06-EB7C-4CC6-8244-7A003181692F}" presName="image3" presStyleCnt="0"/>
      <dgm:spPr/>
    </dgm:pt>
    <dgm:pt modelId="{D608E4A7-423B-41B0-918E-F738E9D5CD6E}" type="pres">
      <dgm:prSet presAssocID="{8227BC06-EB7C-4CC6-8244-7A003181692F}" presName="imageRepeatNode" presStyleLbl="alignAcc1" presStyleIdx="2" presStyleCnt="5"/>
      <dgm:spPr/>
      <dgm:t>
        <a:bodyPr/>
        <a:lstStyle/>
        <a:p>
          <a:endParaRPr lang="nl-NL"/>
        </a:p>
      </dgm:t>
    </dgm:pt>
    <dgm:pt modelId="{4E075F9E-BE74-455B-A0FA-1020C8268E04}" type="pres">
      <dgm:prSet presAssocID="{8227BC06-EB7C-4CC6-8244-7A003181692F}" presName="imageaccent3" presStyleCnt="0"/>
      <dgm:spPr/>
    </dgm:pt>
    <dgm:pt modelId="{E3A33847-6C9A-4389-B08F-9EC709E01FC5}" type="pres">
      <dgm:prSet presAssocID="{8227BC06-EB7C-4CC6-8244-7A003181692F}" presName="accentRepeatNode" presStyleLbl="solidAlignAcc1" presStyleIdx="5" presStyleCnt="10"/>
      <dgm:spPr/>
    </dgm:pt>
    <dgm:pt modelId="{6F536D63-052C-43B8-B0D9-645317020DD0}" type="pres">
      <dgm:prSet presAssocID="{96F7EC45-F0E1-4B59-B661-2461F5F7631D}" presName="text4" presStyleCnt="0"/>
      <dgm:spPr/>
    </dgm:pt>
    <dgm:pt modelId="{EE3AEA87-63BD-4F70-AE88-A2C050190D46}" type="pres">
      <dgm:prSet presAssocID="{96F7EC45-F0E1-4B59-B661-2461F5F7631D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800A254-2A41-45DA-94C2-3DAB818A4FD8}" type="pres">
      <dgm:prSet presAssocID="{96F7EC45-F0E1-4B59-B661-2461F5F7631D}" presName="textaccent4" presStyleCnt="0"/>
      <dgm:spPr/>
    </dgm:pt>
    <dgm:pt modelId="{7E796609-1F67-4A05-A65D-56E6A050566A}" type="pres">
      <dgm:prSet presAssocID="{96F7EC45-F0E1-4B59-B661-2461F5F7631D}" presName="accentRepeatNode" presStyleLbl="solidAlignAcc1" presStyleIdx="6" presStyleCnt="10"/>
      <dgm:spPr/>
    </dgm:pt>
    <dgm:pt modelId="{4CA2BC77-58AA-4C20-9801-82C222794070}" type="pres">
      <dgm:prSet presAssocID="{08F206E6-03AD-42FD-ADE2-9835FC64F131}" presName="image4" presStyleCnt="0"/>
      <dgm:spPr/>
    </dgm:pt>
    <dgm:pt modelId="{E323D91E-E5C6-430C-8C5E-0D3CFEE89DDE}" type="pres">
      <dgm:prSet presAssocID="{08F206E6-03AD-42FD-ADE2-9835FC64F131}" presName="imageRepeatNode" presStyleLbl="alignAcc1" presStyleIdx="3" presStyleCnt="5"/>
      <dgm:spPr/>
      <dgm:t>
        <a:bodyPr/>
        <a:lstStyle/>
        <a:p>
          <a:endParaRPr lang="nl-NL"/>
        </a:p>
      </dgm:t>
    </dgm:pt>
    <dgm:pt modelId="{87C8FF51-50B2-4327-AFFF-154D880E8EAC}" type="pres">
      <dgm:prSet presAssocID="{08F206E6-03AD-42FD-ADE2-9835FC64F131}" presName="imageaccent4" presStyleCnt="0"/>
      <dgm:spPr/>
    </dgm:pt>
    <dgm:pt modelId="{7C59E9C1-DCD4-46CD-918F-1F774298AC0B}" type="pres">
      <dgm:prSet presAssocID="{08F206E6-03AD-42FD-ADE2-9835FC64F131}" presName="accentRepeatNode" presStyleLbl="solidAlignAcc1" presStyleIdx="7" presStyleCnt="10"/>
      <dgm:spPr/>
    </dgm:pt>
    <dgm:pt modelId="{029F3180-8356-49E5-B349-6FCC5761EAA6}" type="pres">
      <dgm:prSet presAssocID="{99A11890-70A0-4B9C-838F-E27F99621218}" presName="text5" presStyleCnt="0"/>
      <dgm:spPr/>
    </dgm:pt>
    <dgm:pt modelId="{2F9CB75D-854E-43F7-B59C-EB94628E02C8}" type="pres">
      <dgm:prSet presAssocID="{99A11890-70A0-4B9C-838F-E27F99621218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37702E0-3E1E-4173-BF5D-7C25398855FA}" type="pres">
      <dgm:prSet presAssocID="{99A11890-70A0-4B9C-838F-E27F99621218}" presName="textaccent5" presStyleCnt="0"/>
      <dgm:spPr/>
    </dgm:pt>
    <dgm:pt modelId="{EC4D5EAD-2EB2-44C3-985F-DF55B1315B88}" type="pres">
      <dgm:prSet presAssocID="{99A11890-70A0-4B9C-838F-E27F99621218}" presName="accentRepeatNode" presStyleLbl="solidAlignAcc1" presStyleIdx="8" presStyleCnt="10"/>
      <dgm:spPr/>
    </dgm:pt>
    <dgm:pt modelId="{2E3D8CC4-C815-4CAE-AD7A-3D30A88BAE8A}" type="pres">
      <dgm:prSet presAssocID="{7FB3A9C7-EA83-40B0-8683-95318338F5D8}" presName="image5" presStyleCnt="0"/>
      <dgm:spPr/>
    </dgm:pt>
    <dgm:pt modelId="{FA4ED049-E847-46E8-9D83-FFEBB3B32B31}" type="pres">
      <dgm:prSet presAssocID="{7FB3A9C7-EA83-40B0-8683-95318338F5D8}" presName="imageRepeatNode" presStyleLbl="alignAcc1" presStyleIdx="4" presStyleCnt="5"/>
      <dgm:spPr/>
      <dgm:t>
        <a:bodyPr/>
        <a:lstStyle/>
        <a:p>
          <a:endParaRPr lang="nl-NL"/>
        </a:p>
      </dgm:t>
    </dgm:pt>
    <dgm:pt modelId="{4791747B-F319-499C-9B59-D893F26F69EF}" type="pres">
      <dgm:prSet presAssocID="{7FB3A9C7-EA83-40B0-8683-95318338F5D8}" presName="imageaccent5" presStyleCnt="0"/>
      <dgm:spPr/>
    </dgm:pt>
    <dgm:pt modelId="{0882475B-509F-4D5E-A572-42EA8CC3C9BF}" type="pres">
      <dgm:prSet presAssocID="{7FB3A9C7-EA83-40B0-8683-95318338F5D8}" presName="accentRepeatNode" presStyleLbl="solidAlignAcc1" presStyleIdx="9" presStyleCnt="10"/>
      <dgm:spPr/>
    </dgm:pt>
  </dgm:ptLst>
  <dgm:cxnLst>
    <dgm:cxn modelId="{3CC8B1DA-8667-4545-AEFC-20FD633A2A41}" type="presOf" srcId="{8227BC06-EB7C-4CC6-8244-7A003181692F}" destId="{D608E4A7-423B-41B0-918E-F738E9D5CD6E}" srcOrd="0" destOrd="0" presId="urn:microsoft.com/office/officeart/2008/layout/HexagonCluster"/>
    <dgm:cxn modelId="{21D99BD4-8E8E-4BA8-8BFE-1A92391F2294}" srcId="{DB1A8420-CAE3-4417-9E5E-0141DEC39CA7}" destId="{AA9FCB00-9780-4788-A8EA-ED507EC4A3D5}" srcOrd="0" destOrd="0" parTransId="{C6EB8026-CD7F-4B3C-8CDD-013FC91B4759}" sibTransId="{379821F0-5A48-4D12-A465-35AB13147504}"/>
    <dgm:cxn modelId="{3770AEAF-9797-4B92-AF37-BE1D250F7316}" srcId="{DB1A8420-CAE3-4417-9E5E-0141DEC39CA7}" destId="{10DAD6D0-55D0-4E61-97AE-F6685499B039}" srcOrd="2" destOrd="0" parTransId="{3FEDDDBA-759C-483F-809E-E91505991C33}" sibTransId="{8227BC06-EB7C-4CC6-8244-7A003181692F}"/>
    <dgm:cxn modelId="{2B02717D-4DF0-4B4E-9F96-751BCEBCBE8B}" type="presOf" srcId="{DB1A8420-CAE3-4417-9E5E-0141DEC39CA7}" destId="{EDB475DB-EE13-4F39-AE81-4A1F553E6C48}" srcOrd="0" destOrd="0" presId="urn:microsoft.com/office/officeart/2008/layout/HexagonCluster"/>
    <dgm:cxn modelId="{1FDD1691-F159-44B3-A5EB-9427F09A6B8F}" srcId="{DB1A8420-CAE3-4417-9E5E-0141DEC39CA7}" destId="{99A11890-70A0-4B9C-838F-E27F99621218}" srcOrd="4" destOrd="0" parTransId="{10C53AB4-5A82-4C86-9FB0-7E989EA12A8A}" sibTransId="{7FB3A9C7-EA83-40B0-8683-95318338F5D8}"/>
    <dgm:cxn modelId="{73845FE0-7FFC-4327-97C5-13CEE2EA871B}" type="presOf" srcId="{10DAD6D0-55D0-4E61-97AE-F6685499B039}" destId="{84F33ED5-1F50-4CEB-9C52-C5270E6096D0}" srcOrd="0" destOrd="0" presId="urn:microsoft.com/office/officeart/2008/layout/HexagonCluster"/>
    <dgm:cxn modelId="{802D8C5F-164D-40FA-B608-53E695E95CAC}" type="presOf" srcId="{99A11890-70A0-4B9C-838F-E27F99621218}" destId="{2F9CB75D-854E-43F7-B59C-EB94628E02C8}" srcOrd="0" destOrd="0" presId="urn:microsoft.com/office/officeart/2008/layout/HexagonCluster"/>
    <dgm:cxn modelId="{B1397FCD-BFE1-42A2-BC4D-CFF1D7C2E130}" type="presOf" srcId="{08F206E6-03AD-42FD-ADE2-9835FC64F131}" destId="{E323D91E-E5C6-430C-8C5E-0D3CFEE89DDE}" srcOrd="0" destOrd="0" presId="urn:microsoft.com/office/officeart/2008/layout/HexagonCluster"/>
    <dgm:cxn modelId="{C2B4077E-9FCB-485B-8331-B16460C23D87}" type="presOf" srcId="{7FB3A9C7-EA83-40B0-8683-95318338F5D8}" destId="{FA4ED049-E847-46E8-9D83-FFEBB3B32B31}" srcOrd="0" destOrd="0" presId="urn:microsoft.com/office/officeart/2008/layout/HexagonCluster"/>
    <dgm:cxn modelId="{10A8B13E-278B-41A5-A50A-383F092A20DB}" type="presOf" srcId="{96F7EC45-F0E1-4B59-B661-2461F5F7631D}" destId="{EE3AEA87-63BD-4F70-AE88-A2C050190D46}" srcOrd="0" destOrd="0" presId="urn:microsoft.com/office/officeart/2008/layout/HexagonCluster"/>
    <dgm:cxn modelId="{BB1A6E66-87EF-4272-8737-E73C72211722}" type="presOf" srcId="{75B8F36A-1F9C-4E83-A2F2-598AA89784D4}" destId="{FA767E89-8F50-4EE3-9A2C-09B172003357}" srcOrd="0" destOrd="0" presId="urn:microsoft.com/office/officeart/2008/layout/HexagonCluster"/>
    <dgm:cxn modelId="{EA1C227C-A50A-4BEB-86A0-5A46EA4BDAEE}" type="presOf" srcId="{AA9FCB00-9780-4788-A8EA-ED507EC4A3D5}" destId="{F1DEC816-9E3F-4D49-A173-8642B882986E}" srcOrd="0" destOrd="0" presId="urn:microsoft.com/office/officeart/2008/layout/HexagonCluster"/>
    <dgm:cxn modelId="{3C522BD9-0EC9-47C8-B59F-9336645E0142}" srcId="{DB1A8420-CAE3-4417-9E5E-0141DEC39CA7}" destId="{354BE651-DC55-41E5-9FE3-F1AF41173D6C}" srcOrd="1" destOrd="0" parTransId="{989835A2-C476-452B-89D8-E946682CB609}" sibTransId="{75B8F36A-1F9C-4E83-A2F2-598AA89784D4}"/>
    <dgm:cxn modelId="{A8BA845F-0DD7-4FEB-957F-A7361D247F9C}" srcId="{DB1A8420-CAE3-4417-9E5E-0141DEC39CA7}" destId="{96F7EC45-F0E1-4B59-B661-2461F5F7631D}" srcOrd="3" destOrd="0" parTransId="{24BCBA34-F0F9-4FB7-9312-A313D399E8E0}" sibTransId="{08F206E6-03AD-42FD-ADE2-9835FC64F131}"/>
    <dgm:cxn modelId="{88C9BAEF-9733-4729-9FB4-2A2103B0983E}" type="presOf" srcId="{379821F0-5A48-4D12-A465-35AB13147504}" destId="{761A981F-7651-4A35-B7DD-5CD73C69CBC2}" srcOrd="0" destOrd="0" presId="urn:microsoft.com/office/officeart/2008/layout/HexagonCluster"/>
    <dgm:cxn modelId="{47F53C7F-18D3-45A6-84F6-31002A24260E}" type="presOf" srcId="{354BE651-DC55-41E5-9FE3-F1AF41173D6C}" destId="{F923B4AC-A4BA-42EB-8BA9-9A7B07462CB3}" srcOrd="0" destOrd="0" presId="urn:microsoft.com/office/officeart/2008/layout/HexagonCluster"/>
    <dgm:cxn modelId="{4C4EF8C5-9B1D-4034-BA6F-CFD874766845}" type="presParOf" srcId="{EDB475DB-EE13-4F39-AE81-4A1F553E6C48}" destId="{38BDF85C-017D-4574-ACE4-F58EB46CEBFD}" srcOrd="0" destOrd="0" presId="urn:microsoft.com/office/officeart/2008/layout/HexagonCluster"/>
    <dgm:cxn modelId="{A44869BB-18B0-4BD2-851E-3EE231AE32EB}" type="presParOf" srcId="{38BDF85C-017D-4574-ACE4-F58EB46CEBFD}" destId="{F1DEC816-9E3F-4D49-A173-8642B882986E}" srcOrd="0" destOrd="0" presId="urn:microsoft.com/office/officeart/2008/layout/HexagonCluster"/>
    <dgm:cxn modelId="{BEAA728B-C91E-4BAE-BA7D-A5EB166DD34D}" type="presParOf" srcId="{EDB475DB-EE13-4F39-AE81-4A1F553E6C48}" destId="{0C0A49CD-5DAE-4A85-8CC1-AD997EE039CF}" srcOrd="1" destOrd="0" presId="urn:microsoft.com/office/officeart/2008/layout/HexagonCluster"/>
    <dgm:cxn modelId="{171ECD89-3083-4ED4-ACC9-CFBC7F155A5F}" type="presParOf" srcId="{0C0A49CD-5DAE-4A85-8CC1-AD997EE039CF}" destId="{604DD8B2-55F4-4552-8B73-7C2558822CBE}" srcOrd="0" destOrd="0" presId="urn:microsoft.com/office/officeart/2008/layout/HexagonCluster"/>
    <dgm:cxn modelId="{568FA1D7-63BD-427C-8078-C6E485394578}" type="presParOf" srcId="{EDB475DB-EE13-4F39-AE81-4A1F553E6C48}" destId="{2F3815FE-2823-49F6-B69E-A9A645C7AB57}" srcOrd="2" destOrd="0" presId="urn:microsoft.com/office/officeart/2008/layout/HexagonCluster"/>
    <dgm:cxn modelId="{EA4E6EBF-9E4F-472D-8EDA-86398D70D5FE}" type="presParOf" srcId="{2F3815FE-2823-49F6-B69E-A9A645C7AB57}" destId="{761A981F-7651-4A35-B7DD-5CD73C69CBC2}" srcOrd="0" destOrd="0" presId="urn:microsoft.com/office/officeart/2008/layout/HexagonCluster"/>
    <dgm:cxn modelId="{F46C1D70-6FFD-46F9-A739-02529347A4C5}" type="presParOf" srcId="{EDB475DB-EE13-4F39-AE81-4A1F553E6C48}" destId="{D76D9722-F907-4F4F-BC44-7EBC4B0E1296}" srcOrd="3" destOrd="0" presId="urn:microsoft.com/office/officeart/2008/layout/HexagonCluster"/>
    <dgm:cxn modelId="{0C8D9C3E-991A-4572-B95E-D18DD013D3AA}" type="presParOf" srcId="{D76D9722-F907-4F4F-BC44-7EBC4B0E1296}" destId="{F385648A-9537-4D7C-BA62-BCAF08DEF3CA}" srcOrd="0" destOrd="0" presId="urn:microsoft.com/office/officeart/2008/layout/HexagonCluster"/>
    <dgm:cxn modelId="{4F2F98AC-B6EE-42AB-9015-0C53FC0A2596}" type="presParOf" srcId="{EDB475DB-EE13-4F39-AE81-4A1F553E6C48}" destId="{2FCB6FD2-56AA-4006-9C70-32CE4C79AEF9}" srcOrd="4" destOrd="0" presId="urn:microsoft.com/office/officeart/2008/layout/HexagonCluster"/>
    <dgm:cxn modelId="{8F74D113-563B-4FFE-92E4-0337834EC2DA}" type="presParOf" srcId="{2FCB6FD2-56AA-4006-9C70-32CE4C79AEF9}" destId="{F923B4AC-A4BA-42EB-8BA9-9A7B07462CB3}" srcOrd="0" destOrd="0" presId="urn:microsoft.com/office/officeart/2008/layout/HexagonCluster"/>
    <dgm:cxn modelId="{E1625068-BF74-4BCF-9EC6-395F43493F0A}" type="presParOf" srcId="{EDB475DB-EE13-4F39-AE81-4A1F553E6C48}" destId="{BC188D62-98FB-49ED-81B8-5A954FF02D65}" srcOrd="5" destOrd="0" presId="urn:microsoft.com/office/officeart/2008/layout/HexagonCluster"/>
    <dgm:cxn modelId="{E6E79950-00B0-4B7F-B486-A49597011A45}" type="presParOf" srcId="{BC188D62-98FB-49ED-81B8-5A954FF02D65}" destId="{7629B7C0-E4E3-4CB9-BACC-D794AAA5CE96}" srcOrd="0" destOrd="0" presId="urn:microsoft.com/office/officeart/2008/layout/HexagonCluster"/>
    <dgm:cxn modelId="{6495D02D-07B2-4FE7-9FAA-8FD10977EF95}" type="presParOf" srcId="{EDB475DB-EE13-4F39-AE81-4A1F553E6C48}" destId="{55C4D1B6-F4BD-45FB-B289-E1BA3555FF7F}" srcOrd="6" destOrd="0" presId="urn:microsoft.com/office/officeart/2008/layout/HexagonCluster"/>
    <dgm:cxn modelId="{169D85D6-7851-401F-9079-10B28616405B}" type="presParOf" srcId="{55C4D1B6-F4BD-45FB-B289-E1BA3555FF7F}" destId="{FA767E89-8F50-4EE3-9A2C-09B172003357}" srcOrd="0" destOrd="0" presId="urn:microsoft.com/office/officeart/2008/layout/HexagonCluster"/>
    <dgm:cxn modelId="{61DF307A-6BBE-4B15-9FF7-DEB451FB37A6}" type="presParOf" srcId="{EDB475DB-EE13-4F39-AE81-4A1F553E6C48}" destId="{C95F0EBC-47CF-4DB2-B3AB-6F8FB4BD095B}" srcOrd="7" destOrd="0" presId="urn:microsoft.com/office/officeart/2008/layout/HexagonCluster"/>
    <dgm:cxn modelId="{B5C9A6F4-5777-4115-80FD-2C22EA42FA29}" type="presParOf" srcId="{C95F0EBC-47CF-4DB2-B3AB-6F8FB4BD095B}" destId="{E58E7C22-BABF-41F2-B0A3-854D153C0D05}" srcOrd="0" destOrd="0" presId="urn:microsoft.com/office/officeart/2008/layout/HexagonCluster"/>
    <dgm:cxn modelId="{4CB60F72-E379-4025-B326-CA775A6C7812}" type="presParOf" srcId="{EDB475DB-EE13-4F39-AE81-4A1F553E6C48}" destId="{D0F311F6-1D13-4975-B873-E63ED566606A}" srcOrd="8" destOrd="0" presId="urn:microsoft.com/office/officeart/2008/layout/HexagonCluster"/>
    <dgm:cxn modelId="{7CE68C2D-3792-4715-94C3-4457202EABEC}" type="presParOf" srcId="{D0F311F6-1D13-4975-B873-E63ED566606A}" destId="{84F33ED5-1F50-4CEB-9C52-C5270E6096D0}" srcOrd="0" destOrd="0" presId="urn:microsoft.com/office/officeart/2008/layout/HexagonCluster"/>
    <dgm:cxn modelId="{561E9F22-F4E3-4498-A1DC-6997BD369CB4}" type="presParOf" srcId="{EDB475DB-EE13-4F39-AE81-4A1F553E6C48}" destId="{826A4DA5-2FA1-415F-AD7F-631C61136B75}" srcOrd="9" destOrd="0" presId="urn:microsoft.com/office/officeart/2008/layout/HexagonCluster"/>
    <dgm:cxn modelId="{72AF4179-26F1-44F1-A383-170097BC764F}" type="presParOf" srcId="{826A4DA5-2FA1-415F-AD7F-631C61136B75}" destId="{93AF29D6-6723-4213-824D-E039093A386D}" srcOrd="0" destOrd="0" presId="urn:microsoft.com/office/officeart/2008/layout/HexagonCluster"/>
    <dgm:cxn modelId="{3DD18860-7433-4333-AED5-A861830CEB1E}" type="presParOf" srcId="{EDB475DB-EE13-4F39-AE81-4A1F553E6C48}" destId="{81F170B9-2C4F-45D5-A038-5E5A41A6FDDB}" srcOrd="10" destOrd="0" presId="urn:microsoft.com/office/officeart/2008/layout/HexagonCluster"/>
    <dgm:cxn modelId="{01094518-B27A-463D-AF8F-919A45DD28A7}" type="presParOf" srcId="{81F170B9-2C4F-45D5-A038-5E5A41A6FDDB}" destId="{D608E4A7-423B-41B0-918E-F738E9D5CD6E}" srcOrd="0" destOrd="0" presId="urn:microsoft.com/office/officeart/2008/layout/HexagonCluster"/>
    <dgm:cxn modelId="{DB322DDD-A5F5-459E-889A-F3F113ACEC09}" type="presParOf" srcId="{EDB475DB-EE13-4F39-AE81-4A1F553E6C48}" destId="{4E075F9E-BE74-455B-A0FA-1020C8268E04}" srcOrd="11" destOrd="0" presId="urn:microsoft.com/office/officeart/2008/layout/HexagonCluster"/>
    <dgm:cxn modelId="{1562AF90-1225-4EBA-A0D8-C3870D882020}" type="presParOf" srcId="{4E075F9E-BE74-455B-A0FA-1020C8268E04}" destId="{E3A33847-6C9A-4389-B08F-9EC709E01FC5}" srcOrd="0" destOrd="0" presId="urn:microsoft.com/office/officeart/2008/layout/HexagonCluster"/>
    <dgm:cxn modelId="{28C08F32-C574-480D-AF75-1AE7B1761CE9}" type="presParOf" srcId="{EDB475DB-EE13-4F39-AE81-4A1F553E6C48}" destId="{6F536D63-052C-43B8-B0D9-645317020DD0}" srcOrd="12" destOrd="0" presId="urn:microsoft.com/office/officeart/2008/layout/HexagonCluster"/>
    <dgm:cxn modelId="{C4FF18A6-A1B2-4F7D-8852-9C39E513646F}" type="presParOf" srcId="{6F536D63-052C-43B8-B0D9-645317020DD0}" destId="{EE3AEA87-63BD-4F70-AE88-A2C050190D46}" srcOrd="0" destOrd="0" presId="urn:microsoft.com/office/officeart/2008/layout/HexagonCluster"/>
    <dgm:cxn modelId="{C331B4E9-B8AD-441A-BDC0-696E9A438511}" type="presParOf" srcId="{EDB475DB-EE13-4F39-AE81-4A1F553E6C48}" destId="{9800A254-2A41-45DA-94C2-3DAB818A4FD8}" srcOrd="13" destOrd="0" presId="urn:microsoft.com/office/officeart/2008/layout/HexagonCluster"/>
    <dgm:cxn modelId="{D37423CD-0E03-4899-9FD6-8B5D0317291F}" type="presParOf" srcId="{9800A254-2A41-45DA-94C2-3DAB818A4FD8}" destId="{7E796609-1F67-4A05-A65D-56E6A050566A}" srcOrd="0" destOrd="0" presId="urn:microsoft.com/office/officeart/2008/layout/HexagonCluster"/>
    <dgm:cxn modelId="{3D706DFE-7ACD-4240-8AE8-D2A621DB7B08}" type="presParOf" srcId="{EDB475DB-EE13-4F39-AE81-4A1F553E6C48}" destId="{4CA2BC77-58AA-4C20-9801-82C222794070}" srcOrd="14" destOrd="0" presId="urn:microsoft.com/office/officeart/2008/layout/HexagonCluster"/>
    <dgm:cxn modelId="{996A33A8-CB09-46C5-8BDC-469497DA0F79}" type="presParOf" srcId="{4CA2BC77-58AA-4C20-9801-82C222794070}" destId="{E323D91E-E5C6-430C-8C5E-0D3CFEE89DDE}" srcOrd="0" destOrd="0" presId="urn:microsoft.com/office/officeart/2008/layout/HexagonCluster"/>
    <dgm:cxn modelId="{869C4056-F87E-488B-99E2-7D5B3C0BC77F}" type="presParOf" srcId="{EDB475DB-EE13-4F39-AE81-4A1F553E6C48}" destId="{87C8FF51-50B2-4327-AFFF-154D880E8EAC}" srcOrd="15" destOrd="0" presId="urn:microsoft.com/office/officeart/2008/layout/HexagonCluster"/>
    <dgm:cxn modelId="{8F1D228D-7AB9-404E-9184-93803EF0605B}" type="presParOf" srcId="{87C8FF51-50B2-4327-AFFF-154D880E8EAC}" destId="{7C59E9C1-DCD4-46CD-918F-1F774298AC0B}" srcOrd="0" destOrd="0" presId="urn:microsoft.com/office/officeart/2008/layout/HexagonCluster"/>
    <dgm:cxn modelId="{DB1DFE11-09B7-4890-BDDC-FE72084262E3}" type="presParOf" srcId="{EDB475DB-EE13-4F39-AE81-4A1F553E6C48}" destId="{029F3180-8356-49E5-B349-6FCC5761EAA6}" srcOrd="16" destOrd="0" presId="urn:microsoft.com/office/officeart/2008/layout/HexagonCluster"/>
    <dgm:cxn modelId="{FAE94FB3-CE00-448B-AC62-A1746F12D575}" type="presParOf" srcId="{029F3180-8356-49E5-B349-6FCC5761EAA6}" destId="{2F9CB75D-854E-43F7-B59C-EB94628E02C8}" srcOrd="0" destOrd="0" presId="urn:microsoft.com/office/officeart/2008/layout/HexagonCluster"/>
    <dgm:cxn modelId="{CF3E63C0-437F-49BA-9595-C35EADB5DE74}" type="presParOf" srcId="{EDB475DB-EE13-4F39-AE81-4A1F553E6C48}" destId="{537702E0-3E1E-4173-BF5D-7C25398855FA}" srcOrd="17" destOrd="0" presId="urn:microsoft.com/office/officeart/2008/layout/HexagonCluster"/>
    <dgm:cxn modelId="{667E6A5B-23F3-4E11-8CAB-2E298D86506A}" type="presParOf" srcId="{537702E0-3E1E-4173-BF5D-7C25398855FA}" destId="{EC4D5EAD-2EB2-44C3-985F-DF55B1315B88}" srcOrd="0" destOrd="0" presId="urn:microsoft.com/office/officeart/2008/layout/HexagonCluster"/>
    <dgm:cxn modelId="{E1C08D50-750C-4F90-9CB7-481B654EF1D9}" type="presParOf" srcId="{EDB475DB-EE13-4F39-AE81-4A1F553E6C48}" destId="{2E3D8CC4-C815-4CAE-AD7A-3D30A88BAE8A}" srcOrd="18" destOrd="0" presId="urn:microsoft.com/office/officeart/2008/layout/HexagonCluster"/>
    <dgm:cxn modelId="{4CC5FAD7-AEAA-43A1-BE1A-DF8E63144B67}" type="presParOf" srcId="{2E3D8CC4-C815-4CAE-AD7A-3D30A88BAE8A}" destId="{FA4ED049-E847-46E8-9D83-FFEBB3B32B31}" srcOrd="0" destOrd="0" presId="urn:microsoft.com/office/officeart/2008/layout/HexagonCluster"/>
    <dgm:cxn modelId="{F5F0AF8E-953B-4A15-8B58-3F912D74641F}" type="presParOf" srcId="{EDB475DB-EE13-4F39-AE81-4A1F553E6C48}" destId="{4791747B-F319-499C-9B59-D893F26F69EF}" srcOrd="19" destOrd="0" presId="urn:microsoft.com/office/officeart/2008/layout/HexagonCluster"/>
    <dgm:cxn modelId="{53CCD0E7-45C4-4998-B490-13545C08F20F}" type="presParOf" srcId="{4791747B-F319-499C-9B59-D893F26F69EF}" destId="{0882475B-509F-4D5E-A572-42EA8CC3C9BF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82C1BB-11B8-4341-BAFC-5996B68014D8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89987B80-A0B3-4A11-831D-2E281129AD5A}">
      <dgm:prSet phldrT="[Tekst]"/>
      <dgm:spPr/>
      <dgm:t>
        <a:bodyPr/>
        <a:lstStyle/>
        <a:p>
          <a:r>
            <a:rPr lang="nl-NL" dirty="0" err="1" smtClean="0"/>
            <a:t>Demographics</a:t>
          </a:r>
          <a:endParaRPr lang="nl-NL" dirty="0"/>
        </a:p>
      </dgm:t>
    </dgm:pt>
    <dgm:pt modelId="{5BB61435-7F92-4DAE-B1B8-BD82BF0135E2}" type="parTrans" cxnId="{BE83FB4F-7CBF-40D4-B03D-2BBF67899542}">
      <dgm:prSet/>
      <dgm:spPr/>
      <dgm:t>
        <a:bodyPr/>
        <a:lstStyle/>
        <a:p>
          <a:endParaRPr lang="nl-NL"/>
        </a:p>
      </dgm:t>
    </dgm:pt>
    <dgm:pt modelId="{77A051D6-3A80-451A-B99C-B5C74C72D735}" type="sibTrans" cxnId="{BE83FB4F-7CBF-40D4-B03D-2BBF67899542}">
      <dgm:prSet/>
      <dgm:spPr>
        <a:blipFill>
          <a:blip xmlns:r="http://schemas.openxmlformats.org/officeDocument/2006/relationships" r:embed="rId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NL"/>
        </a:p>
      </dgm:t>
    </dgm:pt>
    <dgm:pt modelId="{A9AF3600-F1B0-41A3-92E9-8BE37EA2640A}">
      <dgm:prSet/>
      <dgm:spPr/>
      <dgm:t>
        <a:bodyPr/>
        <a:lstStyle/>
        <a:p>
          <a:r>
            <a:rPr lang="nl-NL" dirty="0" smtClean="0"/>
            <a:t>Power </a:t>
          </a:r>
          <a:r>
            <a:rPr lang="nl-NL" dirty="0" err="1" smtClean="0"/>
            <a:t>usage</a:t>
          </a:r>
          <a:endParaRPr lang="nl-NL" dirty="0"/>
        </a:p>
      </dgm:t>
    </dgm:pt>
    <dgm:pt modelId="{1D7FC1DF-FAFC-4C23-95A6-57D93EBC6143}" type="parTrans" cxnId="{3B4BCE00-6BFD-4CA8-B27F-9B5ED5CE5364}">
      <dgm:prSet/>
      <dgm:spPr/>
      <dgm:t>
        <a:bodyPr/>
        <a:lstStyle/>
        <a:p>
          <a:endParaRPr lang="nl-NL"/>
        </a:p>
      </dgm:t>
    </dgm:pt>
    <dgm:pt modelId="{322FB838-3856-4A74-8644-C5636D5DD62B}" type="sibTrans" cxnId="{3B4BCE00-6BFD-4CA8-B27F-9B5ED5CE5364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NL"/>
        </a:p>
      </dgm:t>
    </dgm:pt>
    <dgm:pt modelId="{0418C822-DBFA-4C91-9C8E-A8B6A4EB77C7}">
      <dgm:prSet/>
      <dgm:spPr/>
      <dgm:t>
        <a:bodyPr/>
        <a:lstStyle/>
        <a:p>
          <a:r>
            <a:rPr lang="nl-NL" dirty="0" err="1" smtClean="0"/>
            <a:t>Households</a:t>
          </a:r>
          <a:endParaRPr lang="nl-NL" dirty="0"/>
        </a:p>
      </dgm:t>
    </dgm:pt>
    <dgm:pt modelId="{D0D483EB-07C5-41D1-A88C-53E1CB7D03D7}" type="parTrans" cxnId="{EE5925E8-73AD-4D4D-AF74-93F112F78322}">
      <dgm:prSet/>
      <dgm:spPr/>
      <dgm:t>
        <a:bodyPr/>
        <a:lstStyle/>
        <a:p>
          <a:endParaRPr lang="nl-NL"/>
        </a:p>
      </dgm:t>
    </dgm:pt>
    <dgm:pt modelId="{C48B4E30-3878-43C3-8D9D-3E64C2FCD53F}" type="sibTrans" cxnId="{EE5925E8-73AD-4D4D-AF74-93F112F78322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NL"/>
        </a:p>
      </dgm:t>
    </dgm:pt>
    <dgm:pt modelId="{C9CE94EC-BF44-49EB-9BE1-4EB1D03B7B9E}">
      <dgm:prSet/>
      <dgm:spPr/>
      <dgm:t>
        <a:bodyPr/>
        <a:lstStyle/>
        <a:p>
          <a:r>
            <a:rPr lang="nl-NL" dirty="0" err="1" smtClean="0"/>
            <a:t>Location</a:t>
          </a:r>
          <a:endParaRPr lang="nl-NL" dirty="0"/>
        </a:p>
      </dgm:t>
    </dgm:pt>
    <dgm:pt modelId="{280A7386-C529-4BAC-A8D5-9C2084870A7A}" type="parTrans" cxnId="{54858A10-38BD-4DCA-8052-CD80B12A8961}">
      <dgm:prSet/>
      <dgm:spPr/>
      <dgm:t>
        <a:bodyPr/>
        <a:lstStyle/>
        <a:p>
          <a:endParaRPr lang="nl-NL"/>
        </a:p>
      </dgm:t>
    </dgm:pt>
    <dgm:pt modelId="{9D6E8D25-3F31-4D60-997C-C3176462D9D6}" type="sibTrans" cxnId="{54858A10-38BD-4DCA-8052-CD80B12A8961}">
      <dgm:prSet/>
      <dgm:spPr/>
      <dgm:t>
        <a:bodyPr/>
        <a:lstStyle/>
        <a:p>
          <a:endParaRPr lang="nl-NL"/>
        </a:p>
      </dgm:t>
    </dgm:pt>
    <dgm:pt modelId="{079F4D4F-4398-423B-8697-FD1800E4528A}">
      <dgm:prSet/>
      <dgm:spPr/>
      <dgm:t>
        <a:bodyPr/>
        <a:lstStyle/>
        <a:p>
          <a:r>
            <a:rPr lang="nl-NL" dirty="0" smtClean="0"/>
            <a:t>Metadata</a:t>
          </a:r>
          <a:endParaRPr lang="nl-NL" dirty="0"/>
        </a:p>
      </dgm:t>
    </dgm:pt>
    <dgm:pt modelId="{4839EB01-1B23-4A3B-84FA-6038DE53E8B2}" type="parTrans" cxnId="{3C892C87-920C-4043-8588-1CB6EA8E2296}">
      <dgm:prSet/>
      <dgm:spPr/>
      <dgm:t>
        <a:bodyPr/>
        <a:lstStyle/>
        <a:p>
          <a:endParaRPr lang="nl-NL"/>
        </a:p>
      </dgm:t>
    </dgm:pt>
    <dgm:pt modelId="{D56D0C3D-E1AF-456C-AA3C-6BD59DE435F0}" type="sibTrans" cxnId="{3C892C87-920C-4043-8588-1CB6EA8E2296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NL"/>
        </a:p>
      </dgm:t>
    </dgm:pt>
    <dgm:pt modelId="{3E5D6038-0F34-4756-AE20-933F60C2C15B}" type="pres">
      <dgm:prSet presAssocID="{2782C1BB-11B8-4341-BAFC-5996B68014D8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nl-NL"/>
        </a:p>
      </dgm:t>
    </dgm:pt>
    <dgm:pt modelId="{CF7D503E-90C1-4DFE-BF32-1202B5645A82}" type="pres">
      <dgm:prSet presAssocID="{A9AF3600-F1B0-41A3-92E9-8BE37EA2640A}" presName="text1" presStyleCnt="0"/>
      <dgm:spPr/>
    </dgm:pt>
    <dgm:pt modelId="{15CD16E1-7E52-48F2-B4D6-6F5993CCE66E}" type="pres">
      <dgm:prSet presAssocID="{A9AF3600-F1B0-41A3-92E9-8BE37EA2640A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A7A881D-94DC-4D83-808E-3FE561DF3A0B}" type="pres">
      <dgm:prSet presAssocID="{A9AF3600-F1B0-41A3-92E9-8BE37EA2640A}" presName="textaccent1" presStyleCnt="0"/>
      <dgm:spPr/>
    </dgm:pt>
    <dgm:pt modelId="{6273E068-F239-4AA2-8662-941BBA6BD1A8}" type="pres">
      <dgm:prSet presAssocID="{A9AF3600-F1B0-41A3-92E9-8BE37EA2640A}" presName="accentRepeatNode" presStyleLbl="solidAlignAcc1" presStyleIdx="0" presStyleCnt="10"/>
      <dgm:spPr/>
      <dgm:t>
        <a:bodyPr/>
        <a:lstStyle/>
        <a:p>
          <a:endParaRPr lang="nl-NL"/>
        </a:p>
      </dgm:t>
    </dgm:pt>
    <dgm:pt modelId="{37DA7AB5-5615-490E-8572-9660D1959169}" type="pres">
      <dgm:prSet presAssocID="{322FB838-3856-4A74-8644-C5636D5DD62B}" presName="image1" presStyleCnt="0"/>
      <dgm:spPr/>
    </dgm:pt>
    <dgm:pt modelId="{19977260-23E8-4C0B-9C7F-C4C1C49D07D2}" type="pres">
      <dgm:prSet presAssocID="{322FB838-3856-4A74-8644-C5636D5DD62B}" presName="imageRepeatNode" presStyleLbl="alignAcc1" presStyleIdx="0" presStyleCnt="5"/>
      <dgm:spPr/>
      <dgm:t>
        <a:bodyPr/>
        <a:lstStyle/>
        <a:p>
          <a:endParaRPr lang="nl-NL"/>
        </a:p>
      </dgm:t>
    </dgm:pt>
    <dgm:pt modelId="{97FEF857-6268-4AC9-8286-4AE992C41C4E}" type="pres">
      <dgm:prSet presAssocID="{322FB838-3856-4A74-8644-C5636D5DD62B}" presName="imageaccent1" presStyleCnt="0"/>
      <dgm:spPr/>
    </dgm:pt>
    <dgm:pt modelId="{868023CE-7320-4C3B-BA34-5D87775F7481}" type="pres">
      <dgm:prSet presAssocID="{322FB838-3856-4A74-8644-C5636D5DD62B}" presName="accentRepeatNode" presStyleLbl="solidAlignAcc1" presStyleIdx="1" presStyleCnt="10"/>
      <dgm:spPr/>
      <dgm:t>
        <a:bodyPr/>
        <a:lstStyle/>
        <a:p>
          <a:endParaRPr lang="nl-NL"/>
        </a:p>
      </dgm:t>
    </dgm:pt>
    <dgm:pt modelId="{D3DF57CF-EB0A-45AF-B8A8-B30AEBD16AAB}" type="pres">
      <dgm:prSet presAssocID="{89987B80-A0B3-4A11-831D-2E281129AD5A}" presName="text2" presStyleCnt="0"/>
      <dgm:spPr/>
    </dgm:pt>
    <dgm:pt modelId="{6023D176-30D4-417C-A813-4B4990E1CFA0}" type="pres">
      <dgm:prSet presAssocID="{89987B80-A0B3-4A11-831D-2E281129AD5A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165CF0B-10A5-41D1-93AE-8457AF4279B3}" type="pres">
      <dgm:prSet presAssocID="{89987B80-A0B3-4A11-831D-2E281129AD5A}" presName="textaccent2" presStyleCnt="0"/>
      <dgm:spPr/>
    </dgm:pt>
    <dgm:pt modelId="{F7E44702-150D-4ED4-A131-C21AD7D339FC}" type="pres">
      <dgm:prSet presAssocID="{89987B80-A0B3-4A11-831D-2E281129AD5A}" presName="accentRepeatNode" presStyleLbl="solidAlignAcc1" presStyleIdx="2" presStyleCnt="10"/>
      <dgm:spPr/>
      <dgm:t>
        <a:bodyPr/>
        <a:lstStyle/>
        <a:p>
          <a:endParaRPr lang="nl-NL"/>
        </a:p>
      </dgm:t>
    </dgm:pt>
    <dgm:pt modelId="{8709B717-066C-464A-9DA6-51169DCB2314}" type="pres">
      <dgm:prSet presAssocID="{77A051D6-3A80-451A-B99C-B5C74C72D735}" presName="image2" presStyleCnt="0"/>
      <dgm:spPr/>
    </dgm:pt>
    <dgm:pt modelId="{9A385A5B-A191-4A6B-891E-7B90CFB4292E}" type="pres">
      <dgm:prSet presAssocID="{77A051D6-3A80-451A-B99C-B5C74C72D735}" presName="imageRepeatNode" presStyleLbl="alignAcc1" presStyleIdx="1" presStyleCnt="5"/>
      <dgm:spPr/>
      <dgm:t>
        <a:bodyPr/>
        <a:lstStyle/>
        <a:p>
          <a:endParaRPr lang="nl-NL"/>
        </a:p>
      </dgm:t>
    </dgm:pt>
    <dgm:pt modelId="{91A68758-A79D-43D2-B202-303F2A2D3BF2}" type="pres">
      <dgm:prSet presAssocID="{77A051D6-3A80-451A-B99C-B5C74C72D735}" presName="imageaccent2" presStyleCnt="0"/>
      <dgm:spPr/>
    </dgm:pt>
    <dgm:pt modelId="{A1C4C57A-5F41-4DC3-9BE8-0E53C944B297}" type="pres">
      <dgm:prSet presAssocID="{77A051D6-3A80-451A-B99C-B5C74C72D735}" presName="accentRepeatNode" presStyleLbl="solidAlignAcc1" presStyleIdx="3" presStyleCnt="10"/>
      <dgm:spPr/>
      <dgm:t>
        <a:bodyPr/>
        <a:lstStyle/>
        <a:p>
          <a:endParaRPr lang="nl-NL"/>
        </a:p>
      </dgm:t>
    </dgm:pt>
    <dgm:pt modelId="{7524DBC8-3207-40F9-8917-1B30A7FBBBE8}" type="pres">
      <dgm:prSet presAssocID="{079F4D4F-4398-423B-8697-FD1800E4528A}" presName="text3" presStyleCnt="0"/>
      <dgm:spPr/>
      <dgm:t>
        <a:bodyPr/>
        <a:lstStyle/>
        <a:p>
          <a:endParaRPr lang="nl-NL"/>
        </a:p>
      </dgm:t>
    </dgm:pt>
    <dgm:pt modelId="{70415CA3-3003-4B1B-BBC1-CEE7A9012FF0}" type="pres">
      <dgm:prSet presAssocID="{079F4D4F-4398-423B-8697-FD1800E4528A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33FA1CD-371E-46B4-9451-CC8F74970D9A}" type="pres">
      <dgm:prSet presAssocID="{079F4D4F-4398-423B-8697-FD1800E4528A}" presName="textaccent3" presStyleCnt="0"/>
      <dgm:spPr/>
      <dgm:t>
        <a:bodyPr/>
        <a:lstStyle/>
        <a:p>
          <a:endParaRPr lang="nl-NL"/>
        </a:p>
      </dgm:t>
    </dgm:pt>
    <dgm:pt modelId="{1219243D-0D92-4CF2-807A-1BA6D626DCC6}" type="pres">
      <dgm:prSet presAssocID="{079F4D4F-4398-423B-8697-FD1800E4528A}" presName="accentRepeatNode" presStyleLbl="solidAlignAcc1" presStyleIdx="4" presStyleCnt="10"/>
      <dgm:spPr/>
      <dgm:t>
        <a:bodyPr/>
        <a:lstStyle/>
        <a:p>
          <a:endParaRPr lang="nl-NL"/>
        </a:p>
      </dgm:t>
    </dgm:pt>
    <dgm:pt modelId="{99C11197-0F14-4570-A2A7-ED56375CCA84}" type="pres">
      <dgm:prSet presAssocID="{D56D0C3D-E1AF-456C-AA3C-6BD59DE435F0}" presName="image3" presStyleCnt="0"/>
      <dgm:spPr/>
      <dgm:t>
        <a:bodyPr/>
        <a:lstStyle/>
        <a:p>
          <a:endParaRPr lang="nl-NL"/>
        </a:p>
      </dgm:t>
    </dgm:pt>
    <dgm:pt modelId="{F6DE482B-E2BF-422C-A58F-6F7DEA175F9A}" type="pres">
      <dgm:prSet presAssocID="{D56D0C3D-E1AF-456C-AA3C-6BD59DE435F0}" presName="imageRepeatNode" presStyleLbl="alignAcc1" presStyleIdx="2" presStyleCnt="5"/>
      <dgm:spPr/>
      <dgm:t>
        <a:bodyPr/>
        <a:lstStyle/>
        <a:p>
          <a:endParaRPr lang="nl-NL"/>
        </a:p>
      </dgm:t>
    </dgm:pt>
    <dgm:pt modelId="{C667A2C5-FDCD-449A-A129-7039C058DF15}" type="pres">
      <dgm:prSet presAssocID="{D56D0C3D-E1AF-456C-AA3C-6BD59DE435F0}" presName="imageaccent3" presStyleCnt="0"/>
      <dgm:spPr/>
      <dgm:t>
        <a:bodyPr/>
        <a:lstStyle/>
        <a:p>
          <a:endParaRPr lang="nl-NL"/>
        </a:p>
      </dgm:t>
    </dgm:pt>
    <dgm:pt modelId="{ACB0425B-3986-4087-95D7-D37C69FCE160}" type="pres">
      <dgm:prSet presAssocID="{D56D0C3D-E1AF-456C-AA3C-6BD59DE435F0}" presName="accentRepeatNode" presStyleLbl="solidAlignAcc1" presStyleIdx="5" presStyleCnt="10"/>
      <dgm:spPr/>
      <dgm:t>
        <a:bodyPr/>
        <a:lstStyle/>
        <a:p>
          <a:endParaRPr lang="nl-NL"/>
        </a:p>
      </dgm:t>
    </dgm:pt>
    <dgm:pt modelId="{80A7DB02-28B6-4450-AE4D-1B5A9FED4062}" type="pres">
      <dgm:prSet presAssocID="{0418C822-DBFA-4C91-9C8E-A8B6A4EB77C7}" presName="text4" presStyleCnt="0"/>
      <dgm:spPr/>
      <dgm:t>
        <a:bodyPr/>
        <a:lstStyle/>
        <a:p>
          <a:endParaRPr lang="nl-NL"/>
        </a:p>
      </dgm:t>
    </dgm:pt>
    <dgm:pt modelId="{445F1CE5-C36A-4181-A538-EE65DEBF15B6}" type="pres">
      <dgm:prSet presAssocID="{0418C822-DBFA-4C91-9C8E-A8B6A4EB77C7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50F79EF-8465-43B8-A906-E0EE5FA0CD57}" type="pres">
      <dgm:prSet presAssocID="{0418C822-DBFA-4C91-9C8E-A8B6A4EB77C7}" presName="textaccent4" presStyleCnt="0"/>
      <dgm:spPr/>
      <dgm:t>
        <a:bodyPr/>
        <a:lstStyle/>
        <a:p>
          <a:endParaRPr lang="nl-NL"/>
        </a:p>
      </dgm:t>
    </dgm:pt>
    <dgm:pt modelId="{180E9F0C-E1B6-4F8B-A282-4324291611AB}" type="pres">
      <dgm:prSet presAssocID="{0418C822-DBFA-4C91-9C8E-A8B6A4EB77C7}" presName="accentRepeatNode" presStyleLbl="solidAlignAcc1" presStyleIdx="6" presStyleCnt="10"/>
      <dgm:spPr/>
      <dgm:t>
        <a:bodyPr/>
        <a:lstStyle/>
        <a:p>
          <a:endParaRPr lang="nl-NL"/>
        </a:p>
      </dgm:t>
    </dgm:pt>
    <dgm:pt modelId="{CDEE7AA5-7F2E-4BDB-B635-0430A9ADE046}" type="pres">
      <dgm:prSet presAssocID="{C48B4E30-3878-43C3-8D9D-3E64C2FCD53F}" presName="image4" presStyleCnt="0"/>
      <dgm:spPr/>
      <dgm:t>
        <a:bodyPr/>
        <a:lstStyle/>
        <a:p>
          <a:endParaRPr lang="nl-NL"/>
        </a:p>
      </dgm:t>
    </dgm:pt>
    <dgm:pt modelId="{6BF63382-EBA1-454A-8A9E-62E27BA2E909}" type="pres">
      <dgm:prSet presAssocID="{C48B4E30-3878-43C3-8D9D-3E64C2FCD53F}" presName="imageRepeatNode" presStyleLbl="alignAcc1" presStyleIdx="3" presStyleCnt="5"/>
      <dgm:spPr/>
      <dgm:t>
        <a:bodyPr/>
        <a:lstStyle/>
        <a:p>
          <a:endParaRPr lang="nl-NL"/>
        </a:p>
      </dgm:t>
    </dgm:pt>
    <dgm:pt modelId="{7DFFC6B6-F960-4BB0-A32A-A1DA0533898F}" type="pres">
      <dgm:prSet presAssocID="{C48B4E30-3878-43C3-8D9D-3E64C2FCD53F}" presName="imageaccent4" presStyleCnt="0"/>
      <dgm:spPr/>
      <dgm:t>
        <a:bodyPr/>
        <a:lstStyle/>
        <a:p>
          <a:endParaRPr lang="nl-NL"/>
        </a:p>
      </dgm:t>
    </dgm:pt>
    <dgm:pt modelId="{23AEF809-6354-4986-BABE-73017430633E}" type="pres">
      <dgm:prSet presAssocID="{C48B4E30-3878-43C3-8D9D-3E64C2FCD53F}" presName="accentRepeatNode" presStyleLbl="solidAlignAcc1" presStyleIdx="7" presStyleCnt="10"/>
      <dgm:spPr/>
      <dgm:t>
        <a:bodyPr/>
        <a:lstStyle/>
        <a:p>
          <a:endParaRPr lang="nl-NL"/>
        </a:p>
      </dgm:t>
    </dgm:pt>
    <dgm:pt modelId="{23600466-4070-4E33-8DB5-DA096B6C4A1A}" type="pres">
      <dgm:prSet presAssocID="{C9CE94EC-BF44-49EB-9BE1-4EB1D03B7B9E}" presName="text5" presStyleCnt="0"/>
      <dgm:spPr/>
      <dgm:t>
        <a:bodyPr/>
        <a:lstStyle/>
        <a:p>
          <a:endParaRPr lang="nl-NL"/>
        </a:p>
      </dgm:t>
    </dgm:pt>
    <dgm:pt modelId="{8684A2EB-E8DD-436F-9655-89E29469624C}" type="pres">
      <dgm:prSet presAssocID="{C9CE94EC-BF44-49EB-9BE1-4EB1D03B7B9E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238AB26-ABB2-45A1-9B5B-67CCF8F5EBF5}" type="pres">
      <dgm:prSet presAssocID="{C9CE94EC-BF44-49EB-9BE1-4EB1D03B7B9E}" presName="textaccent5" presStyleCnt="0"/>
      <dgm:spPr/>
      <dgm:t>
        <a:bodyPr/>
        <a:lstStyle/>
        <a:p>
          <a:endParaRPr lang="nl-NL"/>
        </a:p>
      </dgm:t>
    </dgm:pt>
    <dgm:pt modelId="{CAE2374B-777A-43F6-9B1F-872AF1C2977F}" type="pres">
      <dgm:prSet presAssocID="{C9CE94EC-BF44-49EB-9BE1-4EB1D03B7B9E}" presName="accentRepeatNode" presStyleLbl="solidAlignAcc1" presStyleIdx="8" presStyleCnt="10"/>
      <dgm:spPr/>
      <dgm:t>
        <a:bodyPr/>
        <a:lstStyle/>
        <a:p>
          <a:endParaRPr lang="nl-NL"/>
        </a:p>
      </dgm:t>
    </dgm:pt>
    <dgm:pt modelId="{F7EEACBE-F509-43A9-B2C5-0ADAA82FFA95}" type="pres">
      <dgm:prSet presAssocID="{9D6E8D25-3F31-4D60-997C-C3176462D9D6}" presName="image5" presStyleCnt="0"/>
      <dgm:spPr/>
      <dgm:t>
        <a:bodyPr/>
        <a:lstStyle/>
        <a:p>
          <a:endParaRPr lang="nl-NL"/>
        </a:p>
      </dgm:t>
    </dgm:pt>
    <dgm:pt modelId="{BF918B3D-7B65-4B93-AE94-3FACD7BFA91D}" type="pres">
      <dgm:prSet presAssocID="{9D6E8D25-3F31-4D60-997C-C3176462D9D6}" presName="imageRepeatNode" presStyleLbl="alignAcc1" presStyleIdx="4" presStyleCnt="5"/>
      <dgm:spPr/>
      <dgm:t>
        <a:bodyPr/>
        <a:lstStyle/>
        <a:p>
          <a:endParaRPr lang="nl-NL"/>
        </a:p>
      </dgm:t>
    </dgm:pt>
    <dgm:pt modelId="{3076DD54-CA5D-4AB8-AEE5-57C4A5D0916C}" type="pres">
      <dgm:prSet presAssocID="{9D6E8D25-3F31-4D60-997C-C3176462D9D6}" presName="imageaccent5" presStyleCnt="0"/>
      <dgm:spPr/>
      <dgm:t>
        <a:bodyPr/>
        <a:lstStyle/>
        <a:p>
          <a:endParaRPr lang="nl-NL"/>
        </a:p>
      </dgm:t>
    </dgm:pt>
    <dgm:pt modelId="{2C97E4CC-6889-4AF2-B721-B2EC2453DAF9}" type="pres">
      <dgm:prSet presAssocID="{9D6E8D25-3F31-4D60-997C-C3176462D9D6}" presName="accentRepeatNode" presStyleLbl="solidAlignAcc1" presStyleIdx="9" presStyleCnt="10"/>
      <dgm:spPr/>
      <dgm:t>
        <a:bodyPr/>
        <a:lstStyle/>
        <a:p>
          <a:endParaRPr lang="nl-NL"/>
        </a:p>
      </dgm:t>
    </dgm:pt>
  </dgm:ptLst>
  <dgm:cxnLst>
    <dgm:cxn modelId="{2D4DE878-802C-4AB1-BEC4-35C979989C5F}" type="presOf" srcId="{D56D0C3D-E1AF-456C-AA3C-6BD59DE435F0}" destId="{F6DE482B-E2BF-422C-A58F-6F7DEA175F9A}" srcOrd="0" destOrd="0" presId="urn:microsoft.com/office/officeart/2008/layout/HexagonCluster"/>
    <dgm:cxn modelId="{FA322EFD-120F-4488-80B6-37DBA58D8470}" type="presOf" srcId="{2782C1BB-11B8-4341-BAFC-5996B68014D8}" destId="{3E5D6038-0F34-4756-AE20-933F60C2C15B}" srcOrd="0" destOrd="0" presId="urn:microsoft.com/office/officeart/2008/layout/HexagonCluster"/>
    <dgm:cxn modelId="{2B916D0B-083B-43E5-BDD5-3A4143F3C9DD}" type="presOf" srcId="{079F4D4F-4398-423B-8697-FD1800E4528A}" destId="{70415CA3-3003-4B1B-BBC1-CEE7A9012FF0}" srcOrd="0" destOrd="0" presId="urn:microsoft.com/office/officeart/2008/layout/HexagonCluster"/>
    <dgm:cxn modelId="{43E38ACD-9394-4231-BC81-EA47064222CA}" type="presOf" srcId="{A9AF3600-F1B0-41A3-92E9-8BE37EA2640A}" destId="{15CD16E1-7E52-48F2-B4D6-6F5993CCE66E}" srcOrd="0" destOrd="0" presId="urn:microsoft.com/office/officeart/2008/layout/HexagonCluster"/>
    <dgm:cxn modelId="{F51A5BFC-FE18-4C94-8A7B-29795C9B885A}" type="presOf" srcId="{9D6E8D25-3F31-4D60-997C-C3176462D9D6}" destId="{BF918B3D-7B65-4B93-AE94-3FACD7BFA91D}" srcOrd="0" destOrd="0" presId="urn:microsoft.com/office/officeart/2008/layout/HexagonCluster"/>
    <dgm:cxn modelId="{3C892C87-920C-4043-8588-1CB6EA8E2296}" srcId="{2782C1BB-11B8-4341-BAFC-5996B68014D8}" destId="{079F4D4F-4398-423B-8697-FD1800E4528A}" srcOrd="2" destOrd="0" parTransId="{4839EB01-1B23-4A3B-84FA-6038DE53E8B2}" sibTransId="{D56D0C3D-E1AF-456C-AA3C-6BD59DE435F0}"/>
    <dgm:cxn modelId="{3B4BCE00-6BFD-4CA8-B27F-9B5ED5CE5364}" srcId="{2782C1BB-11B8-4341-BAFC-5996B68014D8}" destId="{A9AF3600-F1B0-41A3-92E9-8BE37EA2640A}" srcOrd="0" destOrd="0" parTransId="{1D7FC1DF-FAFC-4C23-95A6-57D93EBC6143}" sibTransId="{322FB838-3856-4A74-8644-C5636D5DD62B}"/>
    <dgm:cxn modelId="{C01294C4-B28B-4D85-BB99-8C493418AA85}" type="presOf" srcId="{0418C822-DBFA-4C91-9C8E-A8B6A4EB77C7}" destId="{445F1CE5-C36A-4181-A538-EE65DEBF15B6}" srcOrd="0" destOrd="0" presId="urn:microsoft.com/office/officeart/2008/layout/HexagonCluster"/>
    <dgm:cxn modelId="{E63F6BBE-6D14-434D-9020-57AB4A6F4F68}" type="presOf" srcId="{89987B80-A0B3-4A11-831D-2E281129AD5A}" destId="{6023D176-30D4-417C-A813-4B4990E1CFA0}" srcOrd="0" destOrd="0" presId="urn:microsoft.com/office/officeart/2008/layout/HexagonCluster"/>
    <dgm:cxn modelId="{ADCACE66-CE09-412D-9AD7-06B6D99706D3}" type="presOf" srcId="{C9CE94EC-BF44-49EB-9BE1-4EB1D03B7B9E}" destId="{8684A2EB-E8DD-436F-9655-89E29469624C}" srcOrd="0" destOrd="0" presId="urn:microsoft.com/office/officeart/2008/layout/HexagonCluster"/>
    <dgm:cxn modelId="{EA5528B9-F2C5-4539-A871-9B4E981E15EC}" type="presOf" srcId="{322FB838-3856-4A74-8644-C5636D5DD62B}" destId="{19977260-23E8-4C0B-9C7F-C4C1C49D07D2}" srcOrd="0" destOrd="0" presId="urn:microsoft.com/office/officeart/2008/layout/HexagonCluster"/>
    <dgm:cxn modelId="{54858A10-38BD-4DCA-8052-CD80B12A8961}" srcId="{2782C1BB-11B8-4341-BAFC-5996B68014D8}" destId="{C9CE94EC-BF44-49EB-9BE1-4EB1D03B7B9E}" srcOrd="4" destOrd="0" parTransId="{280A7386-C529-4BAC-A8D5-9C2084870A7A}" sibTransId="{9D6E8D25-3F31-4D60-997C-C3176462D9D6}"/>
    <dgm:cxn modelId="{BE83FB4F-7CBF-40D4-B03D-2BBF67899542}" srcId="{2782C1BB-11B8-4341-BAFC-5996B68014D8}" destId="{89987B80-A0B3-4A11-831D-2E281129AD5A}" srcOrd="1" destOrd="0" parTransId="{5BB61435-7F92-4DAE-B1B8-BD82BF0135E2}" sibTransId="{77A051D6-3A80-451A-B99C-B5C74C72D735}"/>
    <dgm:cxn modelId="{38FDC09E-B523-4958-9978-2C9F61AB264A}" type="presOf" srcId="{C48B4E30-3878-43C3-8D9D-3E64C2FCD53F}" destId="{6BF63382-EBA1-454A-8A9E-62E27BA2E909}" srcOrd="0" destOrd="0" presId="urn:microsoft.com/office/officeart/2008/layout/HexagonCluster"/>
    <dgm:cxn modelId="{100803A4-0F37-4EFB-B8BC-B621117D7819}" type="presOf" srcId="{77A051D6-3A80-451A-B99C-B5C74C72D735}" destId="{9A385A5B-A191-4A6B-891E-7B90CFB4292E}" srcOrd="0" destOrd="0" presId="urn:microsoft.com/office/officeart/2008/layout/HexagonCluster"/>
    <dgm:cxn modelId="{EE5925E8-73AD-4D4D-AF74-93F112F78322}" srcId="{2782C1BB-11B8-4341-BAFC-5996B68014D8}" destId="{0418C822-DBFA-4C91-9C8E-A8B6A4EB77C7}" srcOrd="3" destOrd="0" parTransId="{D0D483EB-07C5-41D1-A88C-53E1CB7D03D7}" sibTransId="{C48B4E30-3878-43C3-8D9D-3E64C2FCD53F}"/>
    <dgm:cxn modelId="{10215B0C-1546-4A2B-914D-9EA2CE815B84}" type="presParOf" srcId="{3E5D6038-0F34-4756-AE20-933F60C2C15B}" destId="{CF7D503E-90C1-4DFE-BF32-1202B5645A82}" srcOrd="0" destOrd="0" presId="urn:microsoft.com/office/officeart/2008/layout/HexagonCluster"/>
    <dgm:cxn modelId="{5800C4F5-C06C-413B-A765-01824690CABB}" type="presParOf" srcId="{CF7D503E-90C1-4DFE-BF32-1202B5645A82}" destId="{15CD16E1-7E52-48F2-B4D6-6F5993CCE66E}" srcOrd="0" destOrd="0" presId="urn:microsoft.com/office/officeart/2008/layout/HexagonCluster"/>
    <dgm:cxn modelId="{6E8D56A0-3A0F-472E-9DC8-B2C465C8CCFC}" type="presParOf" srcId="{3E5D6038-0F34-4756-AE20-933F60C2C15B}" destId="{1A7A881D-94DC-4D83-808E-3FE561DF3A0B}" srcOrd="1" destOrd="0" presId="urn:microsoft.com/office/officeart/2008/layout/HexagonCluster"/>
    <dgm:cxn modelId="{3B45C8BF-9898-4477-ACE3-470BCFFAD769}" type="presParOf" srcId="{1A7A881D-94DC-4D83-808E-3FE561DF3A0B}" destId="{6273E068-F239-4AA2-8662-941BBA6BD1A8}" srcOrd="0" destOrd="0" presId="urn:microsoft.com/office/officeart/2008/layout/HexagonCluster"/>
    <dgm:cxn modelId="{CDABDAA9-A8F0-4B26-A75B-F90C5E8F1582}" type="presParOf" srcId="{3E5D6038-0F34-4756-AE20-933F60C2C15B}" destId="{37DA7AB5-5615-490E-8572-9660D1959169}" srcOrd="2" destOrd="0" presId="urn:microsoft.com/office/officeart/2008/layout/HexagonCluster"/>
    <dgm:cxn modelId="{83647CFA-573D-4E31-9F64-FE39BDFFA0ED}" type="presParOf" srcId="{37DA7AB5-5615-490E-8572-9660D1959169}" destId="{19977260-23E8-4C0B-9C7F-C4C1C49D07D2}" srcOrd="0" destOrd="0" presId="urn:microsoft.com/office/officeart/2008/layout/HexagonCluster"/>
    <dgm:cxn modelId="{AF64B6B2-310A-4D83-87FB-5E772F96BEC3}" type="presParOf" srcId="{3E5D6038-0F34-4756-AE20-933F60C2C15B}" destId="{97FEF857-6268-4AC9-8286-4AE992C41C4E}" srcOrd="3" destOrd="0" presId="urn:microsoft.com/office/officeart/2008/layout/HexagonCluster"/>
    <dgm:cxn modelId="{7DE0F86F-6218-463D-8CAB-89DC14B86292}" type="presParOf" srcId="{97FEF857-6268-4AC9-8286-4AE992C41C4E}" destId="{868023CE-7320-4C3B-BA34-5D87775F7481}" srcOrd="0" destOrd="0" presId="urn:microsoft.com/office/officeart/2008/layout/HexagonCluster"/>
    <dgm:cxn modelId="{C12D7EE7-898E-46DD-B94E-83623D5FD677}" type="presParOf" srcId="{3E5D6038-0F34-4756-AE20-933F60C2C15B}" destId="{D3DF57CF-EB0A-45AF-B8A8-B30AEBD16AAB}" srcOrd="4" destOrd="0" presId="urn:microsoft.com/office/officeart/2008/layout/HexagonCluster"/>
    <dgm:cxn modelId="{282CA992-73FE-4AE0-B04A-10DD12F506B0}" type="presParOf" srcId="{D3DF57CF-EB0A-45AF-B8A8-B30AEBD16AAB}" destId="{6023D176-30D4-417C-A813-4B4990E1CFA0}" srcOrd="0" destOrd="0" presId="urn:microsoft.com/office/officeart/2008/layout/HexagonCluster"/>
    <dgm:cxn modelId="{39655E35-227F-4E54-96CC-54A206B6D171}" type="presParOf" srcId="{3E5D6038-0F34-4756-AE20-933F60C2C15B}" destId="{1165CF0B-10A5-41D1-93AE-8457AF4279B3}" srcOrd="5" destOrd="0" presId="urn:microsoft.com/office/officeart/2008/layout/HexagonCluster"/>
    <dgm:cxn modelId="{315900F9-DF3C-4DCA-A11C-CB877DEDE2D8}" type="presParOf" srcId="{1165CF0B-10A5-41D1-93AE-8457AF4279B3}" destId="{F7E44702-150D-4ED4-A131-C21AD7D339FC}" srcOrd="0" destOrd="0" presId="urn:microsoft.com/office/officeart/2008/layout/HexagonCluster"/>
    <dgm:cxn modelId="{081120FD-CC80-46E0-89F6-107458F605CD}" type="presParOf" srcId="{3E5D6038-0F34-4756-AE20-933F60C2C15B}" destId="{8709B717-066C-464A-9DA6-51169DCB2314}" srcOrd="6" destOrd="0" presId="urn:microsoft.com/office/officeart/2008/layout/HexagonCluster"/>
    <dgm:cxn modelId="{498E7476-A428-4230-A084-27B9DA1BB731}" type="presParOf" srcId="{8709B717-066C-464A-9DA6-51169DCB2314}" destId="{9A385A5B-A191-4A6B-891E-7B90CFB4292E}" srcOrd="0" destOrd="0" presId="urn:microsoft.com/office/officeart/2008/layout/HexagonCluster"/>
    <dgm:cxn modelId="{684E48FD-2FEB-40C7-BFE6-DE154359969E}" type="presParOf" srcId="{3E5D6038-0F34-4756-AE20-933F60C2C15B}" destId="{91A68758-A79D-43D2-B202-303F2A2D3BF2}" srcOrd="7" destOrd="0" presId="urn:microsoft.com/office/officeart/2008/layout/HexagonCluster"/>
    <dgm:cxn modelId="{4A1D2223-2FA4-405A-B5F0-83912A554372}" type="presParOf" srcId="{91A68758-A79D-43D2-B202-303F2A2D3BF2}" destId="{A1C4C57A-5F41-4DC3-9BE8-0E53C944B297}" srcOrd="0" destOrd="0" presId="urn:microsoft.com/office/officeart/2008/layout/HexagonCluster"/>
    <dgm:cxn modelId="{27308801-0DC6-4FAA-94E0-1D78AC679202}" type="presParOf" srcId="{3E5D6038-0F34-4756-AE20-933F60C2C15B}" destId="{7524DBC8-3207-40F9-8917-1B30A7FBBBE8}" srcOrd="8" destOrd="0" presId="urn:microsoft.com/office/officeart/2008/layout/HexagonCluster"/>
    <dgm:cxn modelId="{3D94C309-C14F-4755-9DD2-1622997A876B}" type="presParOf" srcId="{7524DBC8-3207-40F9-8917-1B30A7FBBBE8}" destId="{70415CA3-3003-4B1B-BBC1-CEE7A9012FF0}" srcOrd="0" destOrd="0" presId="urn:microsoft.com/office/officeart/2008/layout/HexagonCluster"/>
    <dgm:cxn modelId="{DBFC4D63-E192-4F7F-A7A5-B2B34319783B}" type="presParOf" srcId="{3E5D6038-0F34-4756-AE20-933F60C2C15B}" destId="{133FA1CD-371E-46B4-9451-CC8F74970D9A}" srcOrd="9" destOrd="0" presId="urn:microsoft.com/office/officeart/2008/layout/HexagonCluster"/>
    <dgm:cxn modelId="{C1A3AB7E-CA2C-4B67-A25B-4F97D89A3735}" type="presParOf" srcId="{133FA1CD-371E-46B4-9451-CC8F74970D9A}" destId="{1219243D-0D92-4CF2-807A-1BA6D626DCC6}" srcOrd="0" destOrd="0" presId="urn:microsoft.com/office/officeart/2008/layout/HexagonCluster"/>
    <dgm:cxn modelId="{B549574B-7BD0-4FA4-AA02-E70CF33A0D1D}" type="presParOf" srcId="{3E5D6038-0F34-4756-AE20-933F60C2C15B}" destId="{99C11197-0F14-4570-A2A7-ED56375CCA84}" srcOrd="10" destOrd="0" presId="urn:microsoft.com/office/officeart/2008/layout/HexagonCluster"/>
    <dgm:cxn modelId="{A02CA074-D0C6-4019-92D3-2337F15BE148}" type="presParOf" srcId="{99C11197-0F14-4570-A2A7-ED56375CCA84}" destId="{F6DE482B-E2BF-422C-A58F-6F7DEA175F9A}" srcOrd="0" destOrd="0" presId="urn:microsoft.com/office/officeart/2008/layout/HexagonCluster"/>
    <dgm:cxn modelId="{729418A6-B113-49A7-89DE-00ACBD97B758}" type="presParOf" srcId="{3E5D6038-0F34-4756-AE20-933F60C2C15B}" destId="{C667A2C5-FDCD-449A-A129-7039C058DF15}" srcOrd="11" destOrd="0" presId="urn:microsoft.com/office/officeart/2008/layout/HexagonCluster"/>
    <dgm:cxn modelId="{2D5A75C4-C67D-40CF-9B61-BE13D641F523}" type="presParOf" srcId="{C667A2C5-FDCD-449A-A129-7039C058DF15}" destId="{ACB0425B-3986-4087-95D7-D37C69FCE160}" srcOrd="0" destOrd="0" presId="urn:microsoft.com/office/officeart/2008/layout/HexagonCluster"/>
    <dgm:cxn modelId="{BF6665F1-54A1-4A5C-A7A6-795F33196CE7}" type="presParOf" srcId="{3E5D6038-0F34-4756-AE20-933F60C2C15B}" destId="{80A7DB02-28B6-4450-AE4D-1B5A9FED4062}" srcOrd="12" destOrd="0" presId="urn:microsoft.com/office/officeart/2008/layout/HexagonCluster"/>
    <dgm:cxn modelId="{74BD8797-0A0D-46DC-831F-F322E7CFC012}" type="presParOf" srcId="{80A7DB02-28B6-4450-AE4D-1B5A9FED4062}" destId="{445F1CE5-C36A-4181-A538-EE65DEBF15B6}" srcOrd="0" destOrd="0" presId="urn:microsoft.com/office/officeart/2008/layout/HexagonCluster"/>
    <dgm:cxn modelId="{387EC834-7CB4-4437-93D3-E06C4D586E1B}" type="presParOf" srcId="{3E5D6038-0F34-4756-AE20-933F60C2C15B}" destId="{E50F79EF-8465-43B8-A906-E0EE5FA0CD57}" srcOrd="13" destOrd="0" presId="urn:microsoft.com/office/officeart/2008/layout/HexagonCluster"/>
    <dgm:cxn modelId="{46BFE02C-AFC5-47DD-8230-A221CD610B16}" type="presParOf" srcId="{E50F79EF-8465-43B8-A906-E0EE5FA0CD57}" destId="{180E9F0C-E1B6-4F8B-A282-4324291611AB}" srcOrd="0" destOrd="0" presId="urn:microsoft.com/office/officeart/2008/layout/HexagonCluster"/>
    <dgm:cxn modelId="{937091B0-A6BB-4B26-800F-3A38C424092C}" type="presParOf" srcId="{3E5D6038-0F34-4756-AE20-933F60C2C15B}" destId="{CDEE7AA5-7F2E-4BDB-B635-0430A9ADE046}" srcOrd="14" destOrd="0" presId="urn:microsoft.com/office/officeart/2008/layout/HexagonCluster"/>
    <dgm:cxn modelId="{EDCE8860-0D6D-4B6C-AD4A-DCB479F9B67A}" type="presParOf" srcId="{CDEE7AA5-7F2E-4BDB-B635-0430A9ADE046}" destId="{6BF63382-EBA1-454A-8A9E-62E27BA2E909}" srcOrd="0" destOrd="0" presId="urn:microsoft.com/office/officeart/2008/layout/HexagonCluster"/>
    <dgm:cxn modelId="{02877520-1591-4175-B798-4EB759042517}" type="presParOf" srcId="{3E5D6038-0F34-4756-AE20-933F60C2C15B}" destId="{7DFFC6B6-F960-4BB0-A32A-A1DA0533898F}" srcOrd="15" destOrd="0" presId="urn:microsoft.com/office/officeart/2008/layout/HexagonCluster"/>
    <dgm:cxn modelId="{C7A8CEDC-4E21-40CC-9607-1648A2E62F74}" type="presParOf" srcId="{7DFFC6B6-F960-4BB0-A32A-A1DA0533898F}" destId="{23AEF809-6354-4986-BABE-73017430633E}" srcOrd="0" destOrd="0" presId="urn:microsoft.com/office/officeart/2008/layout/HexagonCluster"/>
    <dgm:cxn modelId="{DF6D7C1B-86A2-44F7-B684-30BCD2DD7E38}" type="presParOf" srcId="{3E5D6038-0F34-4756-AE20-933F60C2C15B}" destId="{23600466-4070-4E33-8DB5-DA096B6C4A1A}" srcOrd="16" destOrd="0" presId="urn:microsoft.com/office/officeart/2008/layout/HexagonCluster"/>
    <dgm:cxn modelId="{2E627DB8-27F0-4C78-BE33-BBE0B004185D}" type="presParOf" srcId="{23600466-4070-4E33-8DB5-DA096B6C4A1A}" destId="{8684A2EB-E8DD-436F-9655-89E29469624C}" srcOrd="0" destOrd="0" presId="urn:microsoft.com/office/officeart/2008/layout/HexagonCluster"/>
    <dgm:cxn modelId="{B1F83D9F-D7E8-4729-A8D7-FFD7D292132B}" type="presParOf" srcId="{3E5D6038-0F34-4756-AE20-933F60C2C15B}" destId="{F238AB26-ABB2-45A1-9B5B-67CCF8F5EBF5}" srcOrd="17" destOrd="0" presId="urn:microsoft.com/office/officeart/2008/layout/HexagonCluster"/>
    <dgm:cxn modelId="{71479935-CD5B-43AC-A9E8-8DAFF2DBC5EF}" type="presParOf" srcId="{F238AB26-ABB2-45A1-9B5B-67CCF8F5EBF5}" destId="{CAE2374B-777A-43F6-9B1F-872AF1C2977F}" srcOrd="0" destOrd="0" presId="urn:microsoft.com/office/officeart/2008/layout/HexagonCluster"/>
    <dgm:cxn modelId="{4C078C1A-BB2A-4144-802A-C11F4DDD1D32}" type="presParOf" srcId="{3E5D6038-0F34-4756-AE20-933F60C2C15B}" destId="{F7EEACBE-F509-43A9-B2C5-0ADAA82FFA95}" srcOrd="18" destOrd="0" presId="urn:microsoft.com/office/officeart/2008/layout/HexagonCluster"/>
    <dgm:cxn modelId="{5B5F2487-90C6-4D48-9C0B-6FF0C5E51A04}" type="presParOf" srcId="{F7EEACBE-F509-43A9-B2C5-0ADAA82FFA95}" destId="{BF918B3D-7B65-4B93-AE94-3FACD7BFA91D}" srcOrd="0" destOrd="0" presId="urn:microsoft.com/office/officeart/2008/layout/HexagonCluster"/>
    <dgm:cxn modelId="{3433EB21-C7CE-4287-B7AF-36BDBF744166}" type="presParOf" srcId="{3E5D6038-0F34-4756-AE20-933F60C2C15B}" destId="{3076DD54-CA5D-4AB8-AEE5-57C4A5D0916C}" srcOrd="19" destOrd="0" presId="urn:microsoft.com/office/officeart/2008/layout/HexagonCluster"/>
    <dgm:cxn modelId="{55309565-EDBA-4A29-81EB-BCB3FACAC3A4}" type="presParOf" srcId="{3076DD54-CA5D-4AB8-AEE5-57C4A5D0916C}" destId="{2C97E4CC-6889-4AF2-B721-B2EC2453DAF9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EC3640-24FD-4984-AE15-77FC853421A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501C4FBE-D231-46B4-9A0B-372E2D8427DF}">
      <dgm:prSet phldrT="[Tekst]"/>
      <dgm:spPr/>
      <dgm:t>
        <a:bodyPr/>
        <a:lstStyle/>
        <a:p>
          <a:r>
            <a:rPr lang="nl-NL" dirty="0" smtClean="0"/>
            <a:t>app</a:t>
          </a:r>
          <a:endParaRPr lang="nl-NL" dirty="0"/>
        </a:p>
      </dgm:t>
    </dgm:pt>
    <dgm:pt modelId="{B952957E-81E3-4612-8555-12503E79AD69}" type="parTrans" cxnId="{6A253494-1288-4906-B775-1DEDCFF895CA}">
      <dgm:prSet/>
      <dgm:spPr/>
      <dgm:t>
        <a:bodyPr/>
        <a:lstStyle/>
        <a:p>
          <a:endParaRPr lang="nl-NL"/>
        </a:p>
      </dgm:t>
    </dgm:pt>
    <dgm:pt modelId="{93F8E457-2D66-41E0-AC1A-1BAB2B383F59}" type="sibTrans" cxnId="{6A253494-1288-4906-B775-1DEDCFF895CA}">
      <dgm:prSet/>
      <dgm:spPr/>
      <dgm:t>
        <a:bodyPr/>
        <a:lstStyle/>
        <a:p>
          <a:endParaRPr lang="nl-NL"/>
        </a:p>
      </dgm:t>
    </dgm:pt>
    <dgm:pt modelId="{C5B71011-4556-4FF0-8141-CEF358B5BD56}">
      <dgm:prSet phldrT="[Tekst]"/>
      <dgm:spPr/>
      <dgm:t>
        <a:bodyPr/>
        <a:lstStyle/>
        <a:p>
          <a:r>
            <a:rPr lang="nl-NL" dirty="0" smtClean="0"/>
            <a:t>map</a:t>
          </a:r>
          <a:endParaRPr lang="nl-NL" dirty="0"/>
        </a:p>
      </dgm:t>
    </dgm:pt>
    <dgm:pt modelId="{30AA6B1D-54B6-42C7-9585-8E5BD8421728}" type="parTrans" cxnId="{1EE59B38-B4CB-4A77-9789-7B23D99FEEFB}">
      <dgm:prSet/>
      <dgm:spPr/>
      <dgm:t>
        <a:bodyPr/>
        <a:lstStyle/>
        <a:p>
          <a:endParaRPr lang="nl-NL"/>
        </a:p>
      </dgm:t>
    </dgm:pt>
    <dgm:pt modelId="{324BBEE4-AEA3-4523-B114-36AB04BA9541}" type="sibTrans" cxnId="{1EE59B38-B4CB-4A77-9789-7B23D99FEEFB}">
      <dgm:prSet/>
      <dgm:spPr/>
      <dgm:t>
        <a:bodyPr/>
        <a:lstStyle/>
        <a:p>
          <a:endParaRPr lang="nl-NL"/>
        </a:p>
      </dgm:t>
    </dgm:pt>
    <dgm:pt modelId="{2FC81CD0-96A8-406A-B232-085800AF3C0F}">
      <dgm:prSet phldrT="[Tekst]"/>
      <dgm:spPr/>
      <dgm:t>
        <a:bodyPr/>
        <a:lstStyle/>
        <a:p>
          <a:r>
            <a:rPr lang="nl-NL" dirty="0" smtClean="0"/>
            <a:t>area-detail</a:t>
          </a:r>
          <a:endParaRPr lang="nl-NL" dirty="0"/>
        </a:p>
      </dgm:t>
    </dgm:pt>
    <dgm:pt modelId="{6F822378-EF0E-47A2-AAAA-D05B9EE3343C}" type="parTrans" cxnId="{D26ED3BD-26D2-49E5-8FF0-3BC87D2A01E6}">
      <dgm:prSet/>
      <dgm:spPr/>
      <dgm:t>
        <a:bodyPr/>
        <a:lstStyle/>
        <a:p>
          <a:endParaRPr lang="nl-NL"/>
        </a:p>
      </dgm:t>
    </dgm:pt>
    <dgm:pt modelId="{FAC1CAF6-C045-42BD-AEC2-52D62E0DAC4B}" type="sibTrans" cxnId="{D26ED3BD-26D2-49E5-8FF0-3BC87D2A01E6}">
      <dgm:prSet/>
      <dgm:spPr/>
      <dgm:t>
        <a:bodyPr/>
        <a:lstStyle/>
        <a:p>
          <a:endParaRPr lang="nl-NL"/>
        </a:p>
      </dgm:t>
    </dgm:pt>
    <dgm:pt modelId="{8BD2759D-ED76-4CDD-84E6-B29FE5D35666}">
      <dgm:prSet/>
      <dgm:spPr/>
      <dgm:t>
        <a:bodyPr/>
        <a:lstStyle/>
        <a:p>
          <a:r>
            <a:rPr lang="nl-NL" dirty="0" smtClean="0"/>
            <a:t>map-view</a:t>
          </a:r>
          <a:endParaRPr lang="nl-NL" dirty="0"/>
        </a:p>
      </dgm:t>
    </dgm:pt>
    <dgm:pt modelId="{B3109394-00A2-4D33-B8D6-4905122A438A}" type="parTrans" cxnId="{FA5E8AC4-72C4-4D97-A8AB-E9603C25692B}">
      <dgm:prSet/>
      <dgm:spPr/>
      <dgm:t>
        <a:bodyPr/>
        <a:lstStyle/>
        <a:p>
          <a:endParaRPr lang="nl-NL"/>
        </a:p>
      </dgm:t>
    </dgm:pt>
    <dgm:pt modelId="{2BD7A6FA-3F0D-4B83-A07D-1E78FF6B7F13}" type="sibTrans" cxnId="{FA5E8AC4-72C4-4D97-A8AB-E9603C25692B}">
      <dgm:prSet/>
      <dgm:spPr/>
      <dgm:t>
        <a:bodyPr/>
        <a:lstStyle/>
        <a:p>
          <a:endParaRPr lang="nl-NL"/>
        </a:p>
      </dgm:t>
    </dgm:pt>
    <dgm:pt modelId="{5C42FE23-14C9-4366-95BD-E0DF93B7F58E}">
      <dgm:prSet/>
      <dgm:spPr/>
      <dgm:t>
        <a:bodyPr/>
        <a:lstStyle/>
        <a:p>
          <a:r>
            <a:rPr lang="nl-NL" dirty="0" smtClean="0"/>
            <a:t>map-filter</a:t>
          </a:r>
          <a:endParaRPr lang="nl-NL" dirty="0"/>
        </a:p>
      </dgm:t>
    </dgm:pt>
    <dgm:pt modelId="{1A991E33-5CD2-444E-A87D-A1878D145C08}" type="parTrans" cxnId="{6595DD72-A87B-41F7-A652-2E7039F6C8C0}">
      <dgm:prSet/>
      <dgm:spPr/>
      <dgm:t>
        <a:bodyPr/>
        <a:lstStyle/>
        <a:p>
          <a:endParaRPr lang="nl-NL"/>
        </a:p>
      </dgm:t>
    </dgm:pt>
    <dgm:pt modelId="{17459B1A-A6FE-48EB-AE92-8885D7A60B81}" type="sibTrans" cxnId="{6595DD72-A87B-41F7-A652-2E7039F6C8C0}">
      <dgm:prSet/>
      <dgm:spPr/>
      <dgm:t>
        <a:bodyPr/>
        <a:lstStyle/>
        <a:p>
          <a:endParaRPr lang="nl-NL"/>
        </a:p>
      </dgm:t>
    </dgm:pt>
    <dgm:pt modelId="{96C3D018-A3A9-40AF-878B-2BB8052C94A3}">
      <dgm:prSet/>
      <dgm:spPr/>
      <dgm:t>
        <a:bodyPr/>
        <a:lstStyle/>
        <a:p>
          <a:r>
            <a:rPr lang="nl-NL" dirty="0" smtClean="0"/>
            <a:t>map-detail</a:t>
          </a:r>
          <a:endParaRPr lang="nl-NL" dirty="0"/>
        </a:p>
      </dgm:t>
    </dgm:pt>
    <dgm:pt modelId="{C4E3FB2A-1634-4ED0-AF71-B7229E00334C}" type="parTrans" cxnId="{7BB21399-D704-40D1-8A9E-2BF58412F6CA}">
      <dgm:prSet/>
      <dgm:spPr/>
      <dgm:t>
        <a:bodyPr/>
        <a:lstStyle/>
        <a:p>
          <a:endParaRPr lang="nl-NL"/>
        </a:p>
      </dgm:t>
    </dgm:pt>
    <dgm:pt modelId="{A30D24B9-D795-4DA1-845E-8D1F6E530930}" type="sibTrans" cxnId="{7BB21399-D704-40D1-8A9E-2BF58412F6CA}">
      <dgm:prSet/>
      <dgm:spPr/>
      <dgm:t>
        <a:bodyPr/>
        <a:lstStyle/>
        <a:p>
          <a:endParaRPr lang="nl-NL"/>
        </a:p>
      </dgm:t>
    </dgm:pt>
    <dgm:pt modelId="{B2D9BF67-EEAF-4181-917E-552DEBE9B81E}">
      <dgm:prSet/>
      <dgm:spPr/>
      <dgm:t>
        <a:bodyPr/>
        <a:lstStyle/>
        <a:p>
          <a:r>
            <a:rPr lang="nl-NL" dirty="0" err="1" smtClean="0"/>
            <a:t>core</a:t>
          </a:r>
          <a:endParaRPr lang="nl-NL" dirty="0"/>
        </a:p>
      </dgm:t>
    </dgm:pt>
    <dgm:pt modelId="{FCEC2D92-978C-442E-AEBA-28FBC823B52C}" type="parTrans" cxnId="{78AD3B04-2843-47DB-BFC4-AE48932972E3}">
      <dgm:prSet/>
      <dgm:spPr/>
      <dgm:t>
        <a:bodyPr/>
        <a:lstStyle/>
        <a:p>
          <a:endParaRPr lang="nl-NL"/>
        </a:p>
      </dgm:t>
    </dgm:pt>
    <dgm:pt modelId="{42878623-7EB1-4CD9-A2D9-C618B1EFC09E}" type="sibTrans" cxnId="{78AD3B04-2843-47DB-BFC4-AE48932972E3}">
      <dgm:prSet/>
      <dgm:spPr/>
      <dgm:t>
        <a:bodyPr/>
        <a:lstStyle/>
        <a:p>
          <a:endParaRPr lang="nl-NL"/>
        </a:p>
      </dgm:t>
    </dgm:pt>
    <dgm:pt modelId="{9E1AB6EF-CC14-482F-82E4-E9B62680F238}">
      <dgm:prSet/>
      <dgm:spPr/>
      <dgm:t>
        <a:bodyPr/>
        <a:lstStyle/>
        <a:p>
          <a:r>
            <a:rPr lang="nl-NL" dirty="0" err="1" smtClean="0"/>
            <a:t>nav</a:t>
          </a:r>
          <a:endParaRPr lang="nl-NL" dirty="0"/>
        </a:p>
      </dgm:t>
    </dgm:pt>
    <dgm:pt modelId="{48E8F10B-A202-4D74-B9A2-4C42C522C414}" type="parTrans" cxnId="{E85A3D58-FD64-451B-8948-760CB697050F}">
      <dgm:prSet/>
      <dgm:spPr/>
      <dgm:t>
        <a:bodyPr/>
        <a:lstStyle/>
        <a:p>
          <a:endParaRPr lang="nl-NL"/>
        </a:p>
      </dgm:t>
    </dgm:pt>
    <dgm:pt modelId="{6B84F3ED-3DD9-4388-A4D0-BB08E5A75008}" type="sibTrans" cxnId="{E85A3D58-FD64-451B-8948-760CB697050F}">
      <dgm:prSet/>
      <dgm:spPr/>
      <dgm:t>
        <a:bodyPr/>
        <a:lstStyle/>
        <a:p>
          <a:endParaRPr lang="nl-NL"/>
        </a:p>
      </dgm:t>
    </dgm:pt>
    <dgm:pt modelId="{1435E045-5BE0-43F3-BAA2-C59DFBB42C45}">
      <dgm:prSet/>
      <dgm:spPr/>
      <dgm:t>
        <a:bodyPr/>
        <a:lstStyle/>
        <a:p>
          <a:r>
            <a:rPr lang="nl-NL" dirty="0" err="1" smtClean="0"/>
            <a:t>accordion</a:t>
          </a:r>
          <a:endParaRPr lang="nl-NL" dirty="0"/>
        </a:p>
      </dgm:t>
    </dgm:pt>
    <dgm:pt modelId="{195AC6DB-690B-43EE-9BC7-82F7D57E3716}" type="parTrans" cxnId="{32FA0398-E479-4FE5-B32F-BDA04E7F238E}">
      <dgm:prSet/>
      <dgm:spPr/>
      <dgm:t>
        <a:bodyPr/>
        <a:lstStyle/>
        <a:p>
          <a:endParaRPr lang="nl-NL"/>
        </a:p>
      </dgm:t>
    </dgm:pt>
    <dgm:pt modelId="{7693DFC4-9871-45AA-BD29-B19AE07F07AC}" type="sibTrans" cxnId="{32FA0398-E479-4FE5-B32F-BDA04E7F238E}">
      <dgm:prSet/>
      <dgm:spPr/>
      <dgm:t>
        <a:bodyPr/>
        <a:lstStyle/>
        <a:p>
          <a:endParaRPr lang="nl-NL"/>
        </a:p>
      </dgm:t>
    </dgm:pt>
    <dgm:pt modelId="{6B5C02CF-86A6-46AB-92DE-58D88EA1E95C}" type="pres">
      <dgm:prSet presAssocID="{3FEC3640-24FD-4984-AE15-77FC853421A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NL"/>
        </a:p>
      </dgm:t>
    </dgm:pt>
    <dgm:pt modelId="{DE86BD43-493C-496F-A59B-85B39E54ED17}" type="pres">
      <dgm:prSet presAssocID="{501C4FBE-D231-46B4-9A0B-372E2D8427DF}" presName="hierRoot1" presStyleCnt="0">
        <dgm:presLayoutVars>
          <dgm:hierBranch val="init"/>
        </dgm:presLayoutVars>
      </dgm:prSet>
      <dgm:spPr/>
    </dgm:pt>
    <dgm:pt modelId="{8792EBD4-3C33-4895-9631-F9EA28B7A81E}" type="pres">
      <dgm:prSet presAssocID="{501C4FBE-D231-46B4-9A0B-372E2D8427DF}" presName="rootComposite1" presStyleCnt="0"/>
      <dgm:spPr/>
    </dgm:pt>
    <dgm:pt modelId="{FDA789E0-A8E0-4A1B-8394-24F9067CAC10}" type="pres">
      <dgm:prSet presAssocID="{501C4FBE-D231-46B4-9A0B-372E2D8427D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32FCA224-74C8-4779-B678-E75B502DEE34}" type="pres">
      <dgm:prSet presAssocID="{501C4FBE-D231-46B4-9A0B-372E2D8427DF}" presName="rootConnector1" presStyleLbl="node1" presStyleIdx="0" presStyleCnt="0"/>
      <dgm:spPr/>
      <dgm:t>
        <a:bodyPr/>
        <a:lstStyle/>
        <a:p>
          <a:endParaRPr lang="nl-NL"/>
        </a:p>
      </dgm:t>
    </dgm:pt>
    <dgm:pt modelId="{E87CCFAD-6F63-4FDC-8A41-DCC5F046B2CA}" type="pres">
      <dgm:prSet presAssocID="{501C4FBE-D231-46B4-9A0B-372E2D8427DF}" presName="hierChild2" presStyleCnt="0"/>
      <dgm:spPr/>
    </dgm:pt>
    <dgm:pt modelId="{3CBA42B8-3582-418A-AB19-E6A3EB49DBE8}" type="pres">
      <dgm:prSet presAssocID="{FCEC2D92-978C-442E-AEBA-28FBC823B52C}" presName="Name37" presStyleLbl="parChTrans1D2" presStyleIdx="0" presStyleCnt="3"/>
      <dgm:spPr/>
      <dgm:t>
        <a:bodyPr/>
        <a:lstStyle/>
        <a:p>
          <a:endParaRPr lang="nl-NL"/>
        </a:p>
      </dgm:t>
    </dgm:pt>
    <dgm:pt modelId="{396415A9-6598-48A6-9EDF-0F855BDCE2CD}" type="pres">
      <dgm:prSet presAssocID="{B2D9BF67-EEAF-4181-917E-552DEBE9B81E}" presName="hierRoot2" presStyleCnt="0">
        <dgm:presLayoutVars>
          <dgm:hierBranch val="init"/>
        </dgm:presLayoutVars>
      </dgm:prSet>
      <dgm:spPr/>
    </dgm:pt>
    <dgm:pt modelId="{7DA5A25D-DC5A-4232-8D48-D858C97FEBE0}" type="pres">
      <dgm:prSet presAssocID="{B2D9BF67-EEAF-4181-917E-552DEBE9B81E}" presName="rootComposite" presStyleCnt="0"/>
      <dgm:spPr/>
    </dgm:pt>
    <dgm:pt modelId="{9D9633CF-B9D6-4482-8CBC-42693DECFD11}" type="pres">
      <dgm:prSet presAssocID="{B2D9BF67-EEAF-4181-917E-552DEBE9B81E}" presName="rootText" presStyleLbl="node2" presStyleIdx="0" presStyleCnt="3" custLinFactNeighborX="-97680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04ECE9E7-4CEB-407A-846F-E401DB5FCA9B}" type="pres">
      <dgm:prSet presAssocID="{B2D9BF67-EEAF-4181-917E-552DEBE9B81E}" presName="rootConnector" presStyleLbl="node2" presStyleIdx="0" presStyleCnt="3"/>
      <dgm:spPr/>
      <dgm:t>
        <a:bodyPr/>
        <a:lstStyle/>
        <a:p>
          <a:endParaRPr lang="nl-NL"/>
        </a:p>
      </dgm:t>
    </dgm:pt>
    <dgm:pt modelId="{A9362BC9-80AC-4142-BB5D-BF48E8AF9ACA}" type="pres">
      <dgm:prSet presAssocID="{B2D9BF67-EEAF-4181-917E-552DEBE9B81E}" presName="hierChild4" presStyleCnt="0"/>
      <dgm:spPr/>
    </dgm:pt>
    <dgm:pt modelId="{58E6E171-E90C-440E-A094-6DDB79B98C84}" type="pres">
      <dgm:prSet presAssocID="{48E8F10B-A202-4D74-B9A2-4C42C522C414}" presName="Name37" presStyleLbl="parChTrans1D3" presStyleIdx="0" presStyleCnt="5"/>
      <dgm:spPr/>
      <dgm:t>
        <a:bodyPr/>
        <a:lstStyle/>
        <a:p>
          <a:endParaRPr lang="nl-NL"/>
        </a:p>
      </dgm:t>
    </dgm:pt>
    <dgm:pt modelId="{D6F30EB0-1AD3-4B8A-BB18-1735EC71CD05}" type="pres">
      <dgm:prSet presAssocID="{9E1AB6EF-CC14-482F-82E4-E9B62680F238}" presName="hierRoot2" presStyleCnt="0">
        <dgm:presLayoutVars>
          <dgm:hierBranch val="init"/>
        </dgm:presLayoutVars>
      </dgm:prSet>
      <dgm:spPr/>
    </dgm:pt>
    <dgm:pt modelId="{253EBAA2-E356-4F3E-BC27-EF2B7A55501C}" type="pres">
      <dgm:prSet presAssocID="{9E1AB6EF-CC14-482F-82E4-E9B62680F238}" presName="rootComposite" presStyleCnt="0"/>
      <dgm:spPr/>
    </dgm:pt>
    <dgm:pt modelId="{6D5461C5-C9F3-4BEC-A30D-F9421350E8D0}" type="pres">
      <dgm:prSet presAssocID="{9E1AB6EF-CC14-482F-82E4-E9B62680F238}" presName="rootText" presStyleLbl="node3" presStyleIdx="0" presStyleCnt="5" custLinFactNeighborX="-76377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48F6715-00DC-456C-81E0-F586F1EB528F}" type="pres">
      <dgm:prSet presAssocID="{9E1AB6EF-CC14-482F-82E4-E9B62680F238}" presName="rootConnector" presStyleLbl="node3" presStyleIdx="0" presStyleCnt="5"/>
      <dgm:spPr/>
      <dgm:t>
        <a:bodyPr/>
        <a:lstStyle/>
        <a:p>
          <a:endParaRPr lang="nl-NL"/>
        </a:p>
      </dgm:t>
    </dgm:pt>
    <dgm:pt modelId="{E3FC5F5C-61C1-46CC-B778-EBA2D7AFCD73}" type="pres">
      <dgm:prSet presAssocID="{9E1AB6EF-CC14-482F-82E4-E9B62680F238}" presName="hierChild4" presStyleCnt="0"/>
      <dgm:spPr/>
    </dgm:pt>
    <dgm:pt modelId="{6CB0EB86-529C-4EB4-A556-43695B290111}" type="pres">
      <dgm:prSet presAssocID="{9E1AB6EF-CC14-482F-82E4-E9B62680F238}" presName="hierChild5" presStyleCnt="0"/>
      <dgm:spPr/>
    </dgm:pt>
    <dgm:pt modelId="{9F37F286-A8E0-4862-BF58-DBC82948A1E5}" type="pres">
      <dgm:prSet presAssocID="{195AC6DB-690B-43EE-9BC7-82F7D57E3716}" presName="Name37" presStyleLbl="parChTrans1D3" presStyleIdx="1" presStyleCnt="5"/>
      <dgm:spPr/>
      <dgm:t>
        <a:bodyPr/>
        <a:lstStyle/>
        <a:p>
          <a:endParaRPr lang="nl-NL"/>
        </a:p>
      </dgm:t>
    </dgm:pt>
    <dgm:pt modelId="{425E007C-B0A6-4D46-9DB1-2DD98CF5CD68}" type="pres">
      <dgm:prSet presAssocID="{1435E045-5BE0-43F3-BAA2-C59DFBB42C45}" presName="hierRoot2" presStyleCnt="0">
        <dgm:presLayoutVars>
          <dgm:hierBranch val="init"/>
        </dgm:presLayoutVars>
      </dgm:prSet>
      <dgm:spPr/>
    </dgm:pt>
    <dgm:pt modelId="{B17AA5A9-AF38-48F7-B857-24080A98736C}" type="pres">
      <dgm:prSet presAssocID="{1435E045-5BE0-43F3-BAA2-C59DFBB42C45}" presName="rootComposite" presStyleCnt="0"/>
      <dgm:spPr/>
    </dgm:pt>
    <dgm:pt modelId="{EF479611-50A6-40EF-8BFC-90A4E9C6569C}" type="pres">
      <dgm:prSet presAssocID="{1435E045-5BE0-43F3-BAA2-C59DFBB42C45}" presName="rootText" presStyleLbl="node3" presStyleIdx="1" presStyleCnt="5" custLinFactNeighborX="-7665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E70A900A-B973-4EDE-9EFB-1EC61F9A1450}" type="pres">
      <dgm:prSet presAssocID="{1435E045-5BE0-43F3-BAA2-C59DFBB42C45}" presName="rootConnector" presStyleLbl="node3" presStyleIdx="1" presStyleCnt="5"/>
      <dgm:spPr/>
      <dgm:t>
        <a:bodyPr/>
        <a:lstStyle/>
        <a:p>
          <a:endParaRPr lang="nl-NL"/>
        </a:p>
      </dgm:t>
    </dgm:pt>
    <dgm:pt modelId="{62340267-56CF-4D7E-84D4-2BDE0961ABB8}" type="pres">
      <dgm:prSet presAssocID="{1435E045-5BE0-43F3-BAA2-C59DFBB42C45}" presName="hierChild4" presStyleCnt="0"/>
      <dgm:spPr/>
    </dgm:pt>
    <dgm:pt modelId="{7EDF4358-2C69-43C3-BBDA-017BEEF252A8}" type="pres">
      <dgm:prSet presAssocID="{1435E045-5BE0-43F3-BAA2-C59DFBB42C45}" presName="hierChild5" presStyleCnt="0"/>
      <dgm:spPr/>
    </dgm:pt>
    <dgm:pt modelId="{4E2B045B-1832-4E3E-B819-AC3CB12659BA}" type="pres">
      <dgm:prSet presAssocID="{B2D9BF67-EEAF-4181-917E-552DEBE9B81E}" presName="hierChild5" presStyleCnt="0"/>
      <dgm:spPr/>
    </dgm:pt>
    <dgm:pt modelId="{553FFC01-2E2F-4145-971F-B4CF178046E4}" type="pres">
      <dgm:prSet presAssocID="{30AA6B1D-54B6-42C7-9585-8E5BD8421728}" presName="Name37" presStyleLbl="parChTrans1D2" presStyleIdx="1" presStyleCnt="3"/>
      <dgm:spPr/>
      <dgm:t>
        <a:bodyPr/>
        <a:lstStyle/>
        <a:p>
          <a:endParaRPr lang="nl-NL"/>
        </a:p>
      </dgm:t>
    </dgm:pt>
    <dgm:pt modelId="{8BFF8426-7D4D-41C3-AD62-26E528B98E54}" type="pres">
      <dgm:prSet presAssocID="{C5B71011-4556-4FF0-8141-CEF358B5BD56}" presName="hierRoot2" presStyleCnt="0">
        <dgm:presLayoutVars>
          <dgm:hierBranch val="init"/>
        </dgm:presLayoutVars>
      </dgm:prSet>
      <dgm:spPr/>
    </dgm:pt>
    <dgm:pt modelId="{01934A8F-7777-4C2F-BBB1-5B16E2605472}" type="pres">
      <dgm:prSet presAssocID="{C5B71011-4556-4FF0-8141-CEF358B5BD56}" presName="rootComposite" presStyleCnt="0"/>
      <dgm:spPr/>
    </dgm:pt>
    <dgm:pt modelId="{54220912-9CAE-4B9F-A634-A0296DB0DB2F}" type="pres">
      <dgm:prSet presAssocID="{C5B71011-4556-4FF0-8141-CEF358B5BD56}" presName="rootText" presStyleLbl="node2" presStyleIdx="1" presStyleCnt="3" custLinFactNeighborX="0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3B08F222-C3DA-4D21-A9BE-3D7CB68A0A41}" type="pres">
      <dgm:prSet presAssocID="{C5B71011-4556-4FF0-8141-CEF358B5BD56}" presName="rootConnector" presStyleLbl="node2" presStyleIdx="1" presStyleCnt="3"/>
      <dgm:spPr/>
      <dgm:t>
        <a:bodyPr/>
        <a:lstStyle/>
        <a:p>
          <a:endParaRPr lang="nl-NL"/>
        </a:p>
      </dgm:t>
    </dgm:pt>
    <dgm:pt modelId="{63A6DE82-CB06-48AB-B5D6-4643809F4885}" type="pres">
      <dgm:prSet presAssocID="{C5B71011-4556-4FF0-8141-CEF358B5BD56}" presName="hierChild4" presStyleCnt="0"/>
      <dgm:spPr/>
    </dgm:pt>
    <dgm:pt modelId="{242BC3BC-59B7-4CF1-B6FB-076C3A0A1FCF}" type="pres">
      <dgm:prSet presAssocID="{B3109394-00A2-4D33-B8D6-4905122A438A}" presName="Name37" presStyleLbl="parChTrans1D3" presStyleIdx="2" presStyleCnt="5"/>
      <dgm:spPr/>
      <dgm:t>
        <a:bodyPr/>
        <a:lstStyle/>
        <a:p>
          <a:endParaRPr lang="nl-NL"/>
        </a:p>
      </dgm:t>
    </dgm:pt>
    <dgm:pt modelId="{6892CADF-91F2-440B-AA17-8B69601C833F}" type="pres">
      <dgm:prSet presAssocID="{8BD2759D-ED76-4CDD-84E6-B29FE5D35666}" presName="hierRoot2" presStyleCnt="0">
        <dgm:presLayoutVars>
          <dgm:hierBranch val="init"/>
        </dgm:presLayoutVars>
      </dgm:prSet>
      <dgm:spPr/>
    </dgm:pt>
    <dgm:pt modelId="{2A964A69-B676-4227-B8CB-73406232FDB9}" type="pres">
      <dgm:prSet presAssocID="{8BD2759D-ED76-4CDD-84E6-B29FE5D35666}" presName="rootComposite" presStyleCnt="0"/>
      <dgm:spPr/>
    </dgm:pt>
    <dgm:pt modelId="{263D8BF5-FFEA-493B-96A5-FF9066038A40}" type="pres">
      <dgm:prSet presAssocID="{8BD2759D-ED76-4CDD-84E6-B29FE5D35666}" presName="rootText" presStyleLbl="node3" presStyleIdx="2" presStyleCnt="5" custLinFactNeighborX="-2508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0EE2C327-E673-4CB5-9BC5-AA5057D548D9}" type="pres">
      <dgm:prSet presAssocID="{8BD2759D-ED76-4CDD-84E6-B29FE5D35666}" presName="rootConnector" presStyleLbl="node3" presStyleIdx="2" presStyleCnt="5"/>
      <dgm:spPr/>
      <dgm:t>
        <a:bodyPr/>
        <a:lstStyle/>
        <a:p>
          <a:endParaRPr lang="nl-NL"/>
        </a:p>
      </dgm:t>
    </dgm:pt>
    <dgm:pt modelId="{8ED3FC8D-78AC-4084-A1DA-6068306761A1}" type="pres">
      <dgm:prSet presAssocID="{8BD2759D-ED76-4CDD-84E6-B29FE5D35666}" presName="hierChild4" presStyleCnt="0"/>
      <dgm:spPr/>
    </dgm:pt>
    <dgm:pt modelId="{ECC31C00-9307-4754-A44C-EEA635AD3788}" type="pres">
      <dgm:prSet presAssocID="{8BD2759D-ED76-4CDD-84E6-B29FE5D35666}" presName="hierChild5" presStyleCnt="0"/>
      <dgm:spPr/>
    </dgm:pt>
    <dgm:pt modelId="{DCA0EF35-3617-4B11-9684-6EFB82FF3A86}" type="pres">
      <dgm:prSet presAssocID="{1A991E33-5CD2-444E-A87D-A1878D145C08}" presName="Name37" presStyleLbl="parChTrans1D3" presStyleIdx="3" presStyleCnt="5"/>
      <dgm:spPr/>
      <dgm:t>
        <a:bodyPr/>
        <a:lstStyle/>
        <a:p>
          <a:endParaRPr lang="nl-NL"/>
        </a:p>
      </dgm:t>
    </dgm:pt>
    <dgm:pt modelId="{6D2D5DFF-133E-44FD-BB2D-3C219455F9A3}" type="pres">
      <dgm:prSet presAssocID="{5C42FE23-14C9-4366-95BD-E0DF93B7F58E}" presName="hierRoot2" presStyleCnt="0">
        <dgm:presLayoutVars>
          <dgm:hierBranch val="init"/>
        </dgm:presLayoutVars>
      </dgm:prSet>
      <dgm:spPr/>
    </dgm:pt>
    <dgm:pt modelId="{BBED5B97-5D1E-4169-8FFA-3E516A5502D7}" type="pres">
      <dgm:prSet presAssocID="{5C42FE23-14C9-4366-95BD-E0DF93B7F58E}" presName="rootComposite" presStyleCnt="0"/>
      <dgm:spPr/>
    </dgm:pt>
    <dgm:pt modelId="{44912586-CC90-48A0-8CA3-FE9235B76DE4}" type="pres">
      <dgm:prSet presAssocID="{5C42FE23-14C9-4366-95BD-E0DF93B7F58E}" presName="rootText" presStyleLbl="node3" presStyleIdx="3" presStyleCnt="5" custLinFactNeighborX="-2508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FF827CFE-50E0-40FC-AF13-29232F7AB5AA}" type="pres">
      <dgm:prSet presAssocID="{5C42FE23-14C9-4366-95BD-E0DF93B7F58E}" presName="rootConnector" presStyleLbl="node3" presStyleIdx="3" presStyleCnt="5"/>
      <dgm:spPr/>
      <dgm:t>
        <a:bodyPr/>
        <a:lstStyle/>
        <a:p>
          <a:endParaRPr lang="nl-NL"/>
        </a:p>
      </dgm:t>
    </dgm:pt>
    <dgm:pt modelId="{2CB2E50A-8701-4969-952F-7B6CB1729DC7}" type="pres">
      <dgm:prSet presAssocID="{5C42FE23-14C9-4366-95BD-E0DF93B7F58E}" presName="hierChild4" presStyleCnt="0"/>
      <dgm:spPr/>
    </dgm:pt>
    <dgm:pt modelId="{BF4FBF70-844C-430A-862E-B793C91F7FCC}" type="pres">
      <dgm:prSet presAssocID="{5C42FE23-14C9-4366-95BD-E0DF93B7F58E}" presName="hierChild5" presStyleCnt="0"/>
      <dgm:spPr/>
    </dgm:pt>
    <dgm:pt modelId="{EEECEC10-1A78-4BA1-8A6E-8FFC545D7F8B}" type="pres">
      <dgm:prSet presAssocID="{C4E3FB2A-1634-4ED0-AF71-B7229E00334C}" presName="Name37" presStyleLbl="parChTrans1D3" presStyleIdx="4" presStyleCnt="5"/>
      <dgm:spPr/>
      <dgm:t>
        <a:bodyPr/>
        <a:lstStyle/>
        <a:p>
          <a:endParaRPr lang="nl-NL"/>
        </a:p>
      </dgm:t>
    </dgm:pt>
    <dgm:pt modelId="{5220E431-D01C-4B52-95DC-F7A95787449A}" type="pres">
      <dgm:prSet presAssocID="{96C3D018-A3A9-40AF-878B-2BB8052C94A3}" presName="hierRoot2" presStyleCnt="0">
        <dgm:presLayoutVars>
          <dgm:hierBranch val="init"/>
        </dgm:presLayoutVars>
      </dgm:prSet>
      <dgm:spPr/>
    </dgm:pt>
    <dgm:pt modelId="{1CE7387C-FBA8-405B-8732-E189D8811B6E}" type="pres">
      <dgm:prSet presAssocID="{96C3D018-A3A9-40AF-878B-2BB8052C94A3}" presName="rootComposite" presStyleCnt="0"/>
      <dgm:spPr/>
    </dgm:pt>
    <dgm:pt modelId="{A25BD15F-A24E-49B7-B959-774228BA0261}" type="pres">
      <dgm:prSet presAssocID="{96C3D018-A3A9-40AF-878B-2BB8052C94A3}" presName="rootText" presStyleLbl="node3" presStyleIdx="4" presStyleCnt="5" custLinFactNeighborX="-1950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994428D7-37F2-4B35-940F-652DC8B01BFE}" type="pres">
      <dgm:prSet presAssocID="{96C3D018-A3A9-40AF-878B-2BB8052C94A3}" presName="rootConnector" presStyleLbl="node3" presStyleIdx="4" presStyleCnt="5"/>
      <dgm:spPr/>
      <dgm:t>
        <a:bodyPr/>
        <a:lstStyle/>
        <a:p>
          <a:endParaRPr lang="nl-NL"/>
        </a:p>
      </dgm:t>
    </dgm:pt>
    <dgm:pt modelId="{D2C115B8-A8C5-4E60-A7FB-A2F4E0988B37}" type="pres">
      <dgm:prSet presAssocID="{96C3D018-A3A9-40AF-878B-2BB8052C94A3}" presName="hierChild4" presStyleCnt="0"/>
      <dgm:spPr/>
    </dgm:pt>
    <dgm:pt modelId="{3CF8A7D9-91B9-4A5F-930D-583CBD8D5B95}" type="pres">
      <dgm:prSet presAssocID="{96C3D018-A3A9-40AF-878B-2BB8052C94A3}" presName="hierChild5" presStyleCnt="0"/>
      <dgm:spPr/>
    </dgm:pt>
    <dgm:pt modelId="{A20E8ECD-96DE-44DA-81C9-6AC41E85F6B4}" type="pres">
      <dgm:prSet presAssocID="{C5B71011-4556-4FF0-8141-CEF358B5BD56}" presName="hierChild5" presStyleCnt="0"/>
      <dgm:spPr/>
    </dgm:pt>
    <dgm:pt modelId="{D274E2C3-01FD-44F8-99FF-756811669E79}" type="pres">
      <dgm:prSet presAssocID="{6F822378-EF0E-47A2-AAAA-D05B9EE3343C}" presName="Name37" presStyleLbl="parChTrans1D2" presStyleIdx="2" presStyleCnt="3"/>
      <dgm:spPr/>
      <dgm:t>
        <a:bodyPr/>
        <a:lstStyle/>
        <a:p>
          <a:endParaRPr lang="nl-NL"/>
        </a:p>
      </dgm:t>
    </dgm:pt>
    <dgm:pt modelId="{D7F76773-0642-4F81-8073-CDD7E49B887A}" type="pres">
      <dgm:prSet presAssocID="{2FC81CD0-96A8-406A-B232-085800AF3C0F}" presName="hierRoot2" presStyleCnt="0">
        <dgm:presLayoutVars>
          <dgm:hierBranch val="init"/>
        </dgm:presLayoutVars>
      </dgm:prSet>
      <dgm:spPr/>
    </dgm:pt>
    <dgm:pt modelId="{6EF4F83E-C97A-4BA2-A09A-1CD7E58CC013}" type="pres">
      <dgm:prSet presAssocID="{2FC81CD0-96A8-406A-B232-085800AF3C0F}" presName="rootComposite" presStyleCnt="0"/>
      <dgm:spPr/>
    </dgm:pt>
    <dgm:pt modelId="{452B1B95-9DD7-403D-B204-A34EB47C0F69}" type="pres">
      <dgm:prSet presAssocID="{2FC81CD0-96A8-406A-B232-085800AF3C0F}" presName="rootText" presStyleLbl="node2" presStyleIdx="2" presStyleCnt="3" custLinFactNeighborX="67840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42D3B7C0-E4D9-47E6-B7F6-69DCAABE0051}" type="pres">
      <dgm:prSet presAssocID="{2FC81CD0-96A8-406A-B232-085800AF3C0F}" presName="rootConnector" presStyleLbl="node2" presStyleIdx="2" presStyleCnt="3"/>
      <dgm:spPr/>
      <dgm:t>
        <a:bodyPr/>
        <a:lstStyle/>
        <a:p>
          <a:endParaRPr lang="nl-NL"/>
        </a:p>
      </dgm:t>
    </dgm:pt>
    <dgm:pt modelId="{60999864-C7D1-479A-9F81-D5D8DB5F4BA8}" type="pres">
      <dgm:prSet presAssocID="{2FC81CD0-96A8-406A-B232-085800AF3C0F}" presName="hierChild4" presStyleCnt="0"/>
      <dgm:spPr/>
    </dgm:pt>
    <dgm:pt modelId="{9A136BF7-7AE3-425C-A548-01D462F1F681}" type="pres">
      <dgm:prSet presAssocID="{2FC81CD0-96A8-406A-B232-085800AF3C0F}" presName="hierChild5" presStyleCnt="0"/>
      <dgm:spPr/>
    </dgm:pt>
    <dgm:pt modelId="{9AE77CE0-D86C-4934-A9E4-B9EA813C4BB4}" type="pres">
      <dgm:prSet presAssocID="{501C4FBE-D231-46B4-9A0B-372E2D8427DF}" presName="hierChild3" presStyleCnt="0"/>
      <dgm:spPr/>
    </dgm:pt>
  </dgm:ptLst>
  <dgm:cxnLst>
    <dgm:cxn modelId="{5129244A-9B1B-47E1-81DC-C055141BD38E}" type="presOf" srcId="{9E1AB6EF-CC14-482F-82E4-E9B62680F238}" destId="{6D5461C5-C9F3-4BEC-A30D-F9421350E8D0}" srcOrd="0" destOrd="0" presId="urn:microsoft.com/office/officeart/2005/8/layout/orgChart1"/>
    <dgm:cxn modelId="{07EE9499-2E4B-4C0F-9C71-35A67AEA0E2C}" type="presOf" srcId="{B2D9BF67-EEAF-4181-917E-552DEBE9B81E}" destId="{9D9633CF-B9D6-4482-8CBC-42693DECFD11}" srcOrd="0" destOrd="0" presId="urn:microsoft.com/office/officeart/2005/8/layout/orgChart1"/>
    <dgm:cxn modelId="{FB529613-B434-4EEB-BF57-1105D76827A0}" type="presOf" srcId="{2FC81CD0-96A8-406A-B232-085800AF3C0F}" destId="{452B1B95-9DD7-403D-B204-A34EB47C0F69}" srcOrd="0" destOrd="0" presId="urn:microsoft.com/office/officeart/2005/8/layout/orgChart1"/>
    <dgm:cxn modelId="{37B6E656-416A-4F2B-83CB-2F5FB0D404C9}" type="presOf" srcId="{3FEC3640-24FD-4984-AE15-77FC853421A0}" destId="{6B5C02CF-86A6-46AB-92DE-58D88EA1E95C}" srcOrd="0" destOrd="0" presId="urn:microsoft.com/office/officeart/2005/8/layout/orgChart1"/>
    <dgm:cxn modelId="{3C15A6E2-BC17-40DB-9000-4F6C04E3D1FB}" type="presOf" srcId="{5C42FE23-14C9-4366-95BD-E0DF93B7F58E}" destId="{44912586-CC90-48A0-8CA3-FE9235B76DE4}" srcOrd="0" destOrd="0" presId="urn:microsoft.com/office/officeart/2005/8/layout/orgChart1"/>
    <dgm:cxn modelId="{A5C226E6-69DC-480B-97EA-01ED65895E4F}" type="presOf" srcId="{FCEC2D92-978C-442E-AEBA-28FBC823B52C}" destId="{3CBA42B8-3582-418A-AB19-E6A3EB49DBE8}" srcOrd="0" destOrd="0" presId="urn:microsoft.com/office/officeart/2005/8/layout/orgChart1"/>
    <dgm:cxn modelId="{8C8DD5A5-1318-4E9C-9074-38C31803E90E}" type="presOf" srcId="{48E8F10B-A202-4D74-B9A2-4C42C522C414}" destId="{58E6E171-E90C-440E-A094-6DDB79B98C84}" srcOrd="0" destOrd="0" presId="urn:microsoft.com/office/officeart/2005/8/layout/orgChart1"/>
    <dgm:cxn modelId="{5F50E096-070A-476B-AF32-8E9A7500194D}" type="presOf" srcId="{9E1AB6EF-CC14-482F-82E4-E9B62680F238}" destId="{948F6715-00DC-456C-81E0-F586F1EB528F}" srcOrd="1" destOrd="0" presId="urn:microsoft.com/office/officeart/2005/8/layout/orgChart1"/>
    <dgm:cxn modelId="{2DB79591-373B-494D-9149-455F0097033B}" type="presOf" srcId="{C5B71011-4556-4FF0-8141-CEF358B5BD56}" destId="{3B08F222-C3DA-4D21-A9BE-3D7CB68A0A41}" srcOrd="1" destOrd="0" presId="urn:microsoft.com/office/officeart/2005/8/layout/orgChart1"/>
    <dgm:cxn modelId="{BBA030C3-6E1E-43EE-9C1C-E18D77ABB6BA}" type="presOf" srcId="{1A991E33-5CD2-444E-A87D-A1878D145C08}" destId="{DCA0EF35-3617-4B11-9684-6EFB82FF3A86}" srcOrd="0" destOrd="0" presId="urn:microsoft.com/office/officeart/2005/8/layout/orgChart1"/>
    <dgm:cxn modelId="{6A253494-1288-4906-B775-1DEDCFF895CA}" srcId="{3FEC3640-24FD-4984-AE15-77FC853421A0}" destId="{501C4FBE-D231-46B4-9A0B-372E2D8427DF}" srcOrd="0" destOrd="0" parTransId="{B952957E-81E3-4612-8555-12503E79AD69}" sibTransId="{93F8E457-2D66-41E0-AC1A-1BAB2B383F59}"/>
    <dgm:cxn modelId="{D26ED3BD-26D2-49E5-8FF0-3BC87D2A01E6}" srcId="{501C4FBE-D231-46B4-9A0B-372E2D8427DF}" destId="{2FC81CD0-96A8-406A-B232-085800AF3C0F}" srcOrd="2" destOrd="0" parTransId="{6F822378-EF0E-47A2-AAAA-D05B9EE3343C}" sibTransId="{FAC1CAF6-C045-42BD-AEC2-52D62E0DAC4B}"/>
    <dgm:cxn modelId="{A7CFD467-9341-440B-974C-745DE4879D53}" type="presOf" srcId="{5C42FE23-14C9-4366-95BD-E0DF93B7F58E}" destId="{FF827CFE-50E0-40FC-AF13-29232F7AB5AA}" srcOrd="1" destOrd="0" presId="urn:microsoft.com/office/officeart/2005/8/layout/orgChart1"/>
    <dgm:cxn modelId="{CBBA2F79-446C-47B9-9428-DEEB08B96F34}" type="presOf" srcId="{8BD2759D-ED76-4CDD-84E6-B29FE5D35666}" destId="{263D8BF5-FFEA-493B-96A5-FF9066038A40}" srcOrd="0" destOrd="0" presId="urn:microsoft.com/office/officeart/2005/8/layout/orgChart1"/>
    <dgm:cxn modelId="{FA5E8AC4-72C4-4D97-A8AB-E9603C25692B}" srcId="{C5B71011-4556-4FF0-8141-CEF358B5BD56}" destId="{8BD2759D-ED76-4CDD-84E6-B29FE5D35666}" srcOrd="0" destOrd="0" parTransId="{B3109394-00A2-4D33-B8D6-4905122A438A}" sibTransId="{2BD7A6FA-3F0D-4B83-A07D-1E78FF6B7F13}"/>
    <dgm:cxn modelId="{78AD3B04-2843-47DB-BFC4-AE48932972E3}" srcId="{501C4FBE-D231-46B4-9A0B-372E2D8427DF}" destId="{B2D9BF67-EEAF-4181-917E-552DEBE9B81E}" srcOrd="0" destOrd="0" parTransId="{FCEC2D92-978C-442E-AEBA-28FBC823B52C}" sibTransId="{42878623-7EB1-4CD9-A2D9-C618B1EFC09E}"/>
    <dgm:cxn modelId="{5CA6301E-E0D1-40D9-83D7-F2B750CF1450}" type="presOf" srcId="{96C3D018-A3A9-40AF-878B-2BB8052C94A3}" destId="{A25BD15F-A24E-49B7-B959-774228BA0261}" srcOrd="0" destOrd="0" presId="urn:microsoft.com/office/officeart/2005/8/layout/orgChart1"/>
    <dgm:cxn modelId="{32FA0398-E479-4FE5-B32F-BDA04E7F238E}" srcId="{B2D9BF67-EEAF-4181-917E-552DEBE9B81E}" destId="{1435E045-5BE0-43F3-BAA2-C59DFBB42C45}" srcOrd="1" destOrd="0" parTransId="{195AC6DB-690B-43EE-9BC7-82F7D57E3716}" sibTransId="{7693DFC4-9871-45AA-BD29-B19AE07F07AC}"/>
    <dgm:cxn modelId="{751D0D26-B3C7-4F3F-B604-9737468467F8}" type="presOf" srcId="{2FC81CD0-96A8-406A-B232-085800AF3C0F}" destId="{42D3B7C0-E4D9-47E6-B7F6-69DCAABE0051}" srcOrd="1" destOrd="0" presId="urn:microsoft.com/office/officeart/2005/8/layout/orgChart1"/>
    <dgm:cxn modelId="{A1619FCC-76AA-4984-8EE0-266335DE4220}" type="presOf" srcId="{30AA6B1D-54B6-42C7-9585-8E5BD8421728}" destId="{553FFC01-2E2F-4145-971F-B4CF178046E4}" srcOrd="0" destOrd="0" presId="urn:microsoft.com/office/officeart/2005/8/layout/orgChart1"/>
    <dgm:cxn modelId="{DED77067-2C14-4298-BB35-31F24D5C01AD}" type="presOf" srcId="{C5B71011-4556-4FF0-8141-CEF358B5BD56}" destId="{54220912-9CAE-4B9F-A634-A0296DB0DB2F}" srcOrd="0" destOrd="0" presId="urn:microsoft.com/office/officeart/2005/8/layout/orgChart1"/>
    <dgm:cxn modelId="{58771098-003E-4BDB-9C6A-1F1AE718F092}" type="presOf" srcId="{195AC6DB-690B-43EE-9BC7-82F7D57E3716}" destId="{9F37F286-A8E0-4862-BF58-DBC82948A1E5}" srcOrd="0" destOrd="0" presId="urn:microsoft.com/office/officeart/2005/8/layout/orgChart1"/>
    <dgm:cxn modelId="{CF7C3FAC-1191-4D73-9056-29C0B9ECD622}" type="presOf" srcId="{1435E045-5BE0-43F3-BAA2-C59DFBB42C45}" destId="{EF479611-50A6-40EF-8BFC-90A4E9C6569C}" srcOrd="0" destOrd="0" presId="urn:microsoft.com/office/officeart/2005/8/layout/orgChart1"/>
    <dgm:cxn modelId="{F51A94F1-C20D-4F90-B417-F45C4CCD114A}" type="presOf" srcId="{B3109394-00A2-4D33-B8D6-4905122A438A}" destId="{242BC3BC-59B7-4CF1-B6FB-076C3A0A1FCF}" srcOrd="0" destOrd="0" presId="urn:microsoft.com/office/officeart/2005/8/layout/orgChart1"/>
    <dgm:cxn modelId="{6595DD72-A87B-41F7-A652-2E7039F6C8C0}" srcId="{C5B71011-4556-4FF0-8141-CEF358B5BD56}" destId="{5C42FE23-14C9-4366-95BD-E0DF93B7F58E}" srcOrd="1" destOrd="0" parTransId="{1A991E33-5CD2-444E-A87D-A1878D145C08}" sibTransId="{17459B1A-A6FE-48EB-AE92-8885D7A60B81}"/>
    <dgm:cxn modelId="{11B227D1-25B4-4921-BE8D-A4D1EDF8A399}" type="presOf" srcId="{96C3D018-A3A9-40AF-878B-2BB8052C94A3}" destId="{994428D7-37F2-4B35-940F-652DC8B01BFE}" srcOrd="1" destOrd="0" presId="urn:microsoft.com/office/officeart/2005/8/layout/orgChart1"/>
    <dgm:cxn modelId="{8B844C47-5430-467C-9935-8ED3FB0FE322}" type="presOf" srcId="{B2D9BF67-EEAF-4181-917E-552DEBE9B81E}" destId="{04ECE9E7-4CEB-407A-846F-E401DB5FCA9B}" srcOrd="1" destOrd="0" presId="urn:microsoft.com/office/officeart/2005/8/layout/orgChart1"/>
    <dgm:cxn modelId="{A516F64D-B975-487A-A3FB-480DFDF16F07}" type="presOf" srcId="{6F822378-EF0E-47A2-AAAA-D05B9EE3343C}" destId="{D274E2C3-01FD-44F8-99FF-756811669E79}" srcOrd="0" destOrd="0" presId="urn:microsoft.com/office/officeart/2005/8/layout/orgChart1"/>
    <dgm:cxn modelId="{5FECB0D5-CE31-4633-BA1D-DE273DA2B5FE}" type="presOf" srcId="{8BD2759D-ED76-4CDD-84E6-B29FE5D35666}" destId="{0EE2C327-E673-4CB5-9BC5-AA5057D548D9}" srcOrd="1" destOrd="0" presId="urn:microsoft.com/office/officeart/2005/8/layout/orgChart1"/>
    <dgm:cxn modelId="{8BFDDEAE-8014-4852-A75D-40BA188C3AA8}" type="presOf" srcId="{C4E3FB2A-1634-4ED0-AF71-B7229E00334C}" destId="{EEECEC10-1A78-4BA1-8A6E-8FFC545D7F8B}" srcOrd="0" destOrd="0" presId="urn:microsoft.com/office/officeart/2005/8/layout/orgChart1"/>
    <dgm:cxn modelId="{E85A3D58-FD64-451B-8948-760CB697050F}" srcId="{B2D9BF67-EEAF-4181-917E-552DEBE9B81E}" destId="{9E1AB6EF-CC14-482F-82E4-E9B62680F238}" srcOrd="0" destOrd="0" parTransId="{48E8F10B-A202-4D74-B9A2-4C42C522C414}" sibTransId="{6B84F3ED-3DD9-4388-A4D0-BB08E5A75008}"/>
    <dgm:cxn modelId="{4C4B0444-0CBC-4B22-8D1B-BD61852AA545}" type="presOf" srcId="{501C4FBE-D231-46B4-9A0B-372E2D8427DF}" destId="{32FCA224-74C8-4779-B678-E75B502DEE34}" srcOrd="1" destOrd="0" presId="urn:microsoft.com/office/officeart/2005/8/layout/orgChart1"/>
    <dgm:cxn modelId="{6F5CB463-0CD4-4AB5-9CAB-C68F51AF85D8}" type="presOf" srcId="{1435E045-5BE0-43F3-BAA2-C59DFBB42C45}" destId="{E70A900A-B973-4EDE-9EFB-1EC61F9A1450}" srcOrd="1" destOrd="0" presId="urn:microsoft.com/office/officeart/2005/8/layout/orgChart1"/>
    <dgm:cxn modelId="{42309A05-6408-4415-8601-85C6A76D5267}" type="presOf" srcId="{501C4FBE-D231-46B4-9A0B-372E2D8427DF}" destId="{FDA789E0-A8E0-4A1B-8394-24F9067CAC10}" srcOrd="0" destOrd="0" presId="urn:microsoft.com/office/officeart/2005/8/layout/orgChart1"/>
    <dgm:cxn modelId="{7BB21399-D704-40D1-8A9E-2BF58412F6CA}" srcId="{C5B71011-4556-4FF0-8141-CEF358B5BD56}" destId="{96C3D018-A3A9-40AF-878B-2BB8052C94A3}" srcOrd="2" destOrd="0" parTransId="{C4E3FB2A-1634-4ED0-AF71-B7229E00334C}" sibTransId="{A30D24B9-D795-4DA1-845E-8D1F6E530930}"/>
    <dgm:cxn modelId="{1EE59B38-B4CB-4A77-9789-7B23D99FEEFB}" srcId="{501C4FBE-D231-46B4-9A0B-372E2D8427DF}" destId="{C5B71011-4556-4FF0-8141-CEF358B5BD56}" srcOrd="1" destOrd="0" parTransId="{30AA6B1D-54B6-42C7-9585-8E5BD8421728}" sibTransId="{324BBEE4-AEA3-4523-B114-36AB04BA9541}"/>
    <dgm:cxn modelId="{C32B61A9-EB85-4C01-97C1-69EFF664C17D}" type="presParOf" srcId="{6B5C02CF-86A6-46AB-92DE-58D88EA1E95C}" destId="{DE86BD43-493C-496F-A59B-85B39E54ED17}" srcOrd="0" destOrd="0" presId="urn:microsoft.com/office/officeart/2005/8/layout/orgChart1"/>
    <dgm:cxn modelId="{D7EA7EAB-D492-4684-9510-D2C4C62F1050}" type="presParOf" srcId="{DE86BD43-493C-496F-A59B-85B39E54ED17}" destId="{8792EBD4-3C33-4895-9631-F9EA28B7A81E}" srcOrd="0" destOrd="0" presId="urn:microsoft.com/office/officeart/2005/8/layout/orgChart1"/>
    <dgm:cxn modelId="{D3A481C7-FEE4-4E08-B2E3-44BFD0764CF2}" type="presParOf" srcId="{8792EBD4-3C33-4895-9631-F9EA28B7A81E}" destId="{FDA789E0-A8E0-4A1B-8394-24F9067CAC10}" srcOrd="0" destOrd="0" presId="urn:microsoft.com/office/officeart/2005/8/layout/orgChart1"/>
    <dgm:cxn modelId="{6BAE249F-6A5B-4684-A1D5-41D5E1D91CA9}" type="presParOf" srcId="{8792EBD4-3C33-4895-9631-F9EA28B7A81E}" destId="{32FCA224-74C8-4779-B678-E75B502DEE34}" srcOrd="1" destOrd="0" presId="urn:microsoft.com/office/officeart/2005/8/layout/orgChart1"/>
    <dgm:cxn modelId="{CA41D92A-C5EB-400E-81A0-AB8650E4F2A8}" type="presParOf" srcId="{DE86BD43-493C-496F-A59B-85B39E54ED17}" destId="{E87CCFAD-6F63-4FDC-8A41-DCC5F046B2CA}" srcOrd="1" destOrd="0" presId="urn:microsoft.com/office/officeart/2005/8/layout/orgChart1"/>
    <dgm:cxn modelId="{EF84EA9B-4150-4D61-88E6-ADD3A014E0C4}" type="presParOf" srcId="{E87CCFAD-6F63-4FDC-8A41-DCC5F046B2CA}" destId="{3CBA42B8-3582-418A-AB19-E6A3EB49DBE8}" srcOrd="0" destOrd="0" presId="urn:microsoft.com/office/officeart/2005/8/layout/orgChart1"/>
    <dgm:cxn modelId="{806E7130-03E3-4CB0-8F00-2108D30CA64C}" type="presParOf" srcId="{E87CCFAD-6F63-4FDC-8A41-DCC5F046B2CA}" destId="{396415A9-6598-48A6-9EDF-0F855BDCE2CD}" srcOrd="1" destOrd="0" presId="urn:microsoft.com/office/officeart/2005/8/layout/orgChart1"/>
    <dgm:cxn modelId="{829BCF42-60A6-46FE-9CBC-C557166C8B35}" type="presParOf" srcId="{396415A9-6598-48A6-9EDF-0F855BDCE2CD}" destId="{7DA5A25D-DC5A-4232-8D48-D858C97FEBE0}" srcOrd="0" destOrd="0" presId="urn:microsoft.com/office/officeart/2005/8/layout/orgChart1"/>
    <dgm:cxn modelId="{E4F48F24-6945-4FA2-9FD0-EDF54C6DBA19}" type="presParOf" srcId="{7DA5A25D-DC5A-4232-8D48-D858C97FEBE0}" destId="{9D9633CF-B9D6-4482-8CBC-42693DECFD11}" srcOrd="0" destOrd="0" presId="urn:microsoft.com/office/officeart/2005/8/layout/orgChart1"/>
    <dgm:cxn modelId="{64534A6D-3032-46D7-82BB-2AADB92BC27C}" type="presParOf" srcId="{7DA5A25D-DC5A-4232-8D48-D858C97FEBE0}" destId="{04ECE9E7-4CEB-407A-846F-E401DB5FCA9B}" srcOrd="1" destOrd="0" presId="urn:microsoft.com/office/officeart/2005/8/layout/orgChart1"/>
    <dgm:cxn modelId="{8FE40C86-7171-4EBF-92E6-A0DE5D163F83}" type="presParOf" srcId="{396415A9-6598-48A6-9EDF-0F855BDCE2CD}" destId="{A9362BC9-80AC-4142-BB5D-BF48E8AF9ACA}" srcOrd="1" destOrd="0" presId="urn:microsoft.com/office/officeart/2005/8/layout/orgChart1"/>
    <dgm:cxn modelId="{F1BCC15B-EDD0-4FDD-84F3-91E176F33254}" type="presParOf" srcId="{A9362BC9-80AC-4142-BB5D-BF48E8AF9ACA}" destId="{58E6E171-E90C-440E-A094-6DDB79B98C84}" srcOrd="0" destOrd="0" presId="urn:microsoft.com/office/officeart/2005/8/layout/orgChart1"/>
    <dgm:cxn modelId="{832E4AFC-FF66-4F7F-8724-BD5BB7DDD07C}" type="presParOf" srcId="{A9362BC9-80AC-4142-BB5D-BF48E8AF9ACA}" destId="{D6F30EB0-1AD3-4B8A-BB18-1735EC71CD05}" srcOrd="1" destOrd="0" presId="urn:microsoft.com/office/officeart/2005/8/layout/orgChart1"/>
    <dgm:cxn modelId="{B4C97701-02B1-4F74-B820-9B1C7B3C19DA}" type="presParOf" srcId="{D6F30EB0-1AD3-4B8A-BB18-1735EC71CD05}" destId="{253EBAA2-E356-4F3E-BC27-EF2B7A55501C}" srcOrd="0" destOrd="0" presId="urn:microsoft.com/office/officeart/2005/8/layout/orgChart1"/>
    <dgm:cxn modelId="{D25A9EF3-C921-4C15-82E0-2BF0801F7228}" type="presParOf" srcId="{253EBAA2-E356-4F3E-BC27-EF2B7A55501C}" destId="{6D5461C5-C9F3-4BEC-A30D-F9421350E8D0}" srcOrd="0" destOrd="0" presId="urn:microsoft.com/office/officeart/2005/8/layout/orgChart1"/>
    <dgm:cxn modelId="{9E69925F-E3E2-4C8D-B5E2-AC7F53997845}" type="presParOf" srcId="{253EBAA2-E356-4F3E-BC27-EF2B7A55501C}" destId="{948F6715-00DC-456C-81E0-F586F1EB528F}" srcOrd="1" destOrd="0" presId="urn:microsoft.com/office/officeart/2005/8/layout/orgChart1"/>
    <dgm:cxn modelId="{10C8BE79-BCBC-48A8-9519-57D3498E7D27}" type="presParOf" srcId="{D6F30EB0-1AD3-4B8A-BB18-1735EC71CD05}" destId="{E3FC5F5C-61C1-46CC-B778-EBA2D7AFCD73}" srcOrd="1" destOrd="0" presId="urn:microsoft.com/office/officeart/2005/8/layout/orgChart1"/>
    <dgm:cxn modelId="{8FA469CA-68DE-40BF-AF38-0B630AFC10A0}" type="presParOf" srcId="{D6F30EB0-1AD3-4B8A-BB18-1735EC71CD05}" destId="{6CB0EB86-529C-4EB4-A556-43695B290111}" srcOrd="2" destOrd="0" presId="urn:microsoft.com/office/officeart/2005/8/layout/orgChart1"/>
    <dgm:cxn modelId="{39ADACDF-CE0A-4F6B-A209-C18052E7DA8E}" type="presParOf" srcId="{A9362BC9-80AC-4142-BB5D-BF48E8AF9ACA}" destId="{9F37F286-A8E0-4862-BF58-DBC82948A1E5}" srcOrd="2" destOrd="0" presId="urn:microsoft.com/office/officeart/2005/8/layout/orgChart1"/>
    <dgm:cxn modelId="{1B88EADA-E0FE-4AF1-877B-F74587103159}" type="presParOf" srcId="{A9362BC9-80AC-4142-BB5D-BF48E8AF9ACA}" destId="{425E007C-B0A6-4D46-9DB1-2DD98CF5CD68}" srcOrd="3" destOrd="0" presId="urn:microsoft.com/office/officeart/2005/8/layout/orgChart1"/>
    <dgm:cxn modelId="{93AF6AB5-D58D-47EC-B609-55BA474CE76C}" type="presParOf" srcId="{425E007C-B0A6-4D46-9DB1-2DD98CF5CD68}" destId="{B17AA5A9-AF38-48F7-B857-24080A98736C}" srcOrd="0" destOrd="0" presId="urn:microsoft.com/office/officeart/2005/8/layout/orgChart1"/>
    <dgm:cxn modelId="{269D2B97-9609-4D1F-9542-62DFBCEE1B4B}" type="presParOf" srcId="{B17AA5A9-AF38-48F7-B857-24080A98736C}" destId="{EF479611-50A6-40EF-8BFC-90A4E9C6569C}" srcOrd="0" destOrd="0" presId="urn:microsoft.com/office/officeart/2005/8/layout/orgChart1"/>
    <dgm:cxn modelId="{4FA20799-33FA-4BA4-B8E8-8B075587A440}" type="presParOf" srcId="{B17AA5A9-AF38-48F7-B857-24080A98736C}" destId="{E70A900A-B973-4EDE-9EFB-1EC61F9A1450}" srcOrd="1" destOrd="0" presId="urn:microsoft.com/office/officeart/2005/8/layout/orgChart1"/>
    <dgm:cxn modelId="{F5E05D46-E0BC-4CC0-84C3-EA0AE2F1C4CA}" type="presParOf" srcId="{425E007C-B0A6-4D46-9DB1-2DD98CF5CD68}" destId="{62340267-56CF-4D7E-84D4-2BDE0961ABB8}" srcOrd="1" destOrd="0" presId="urn:microsoft.com/office/officeart/2005/8/layout/orgChart1"/>
    <dgm:cxn modelId="{BC05D6C9-DFE8-4957-BD07-6BB9F01F5E19}" type="presParOf" srcId="{425E007C-B0A6-4D46-9DB1-2DD98CF5CD68}" destId="{7EDF4358-2C69-43C3-BBDA-017BEEF252A8}" srcOrd="2" destOrd="0" presId="urn:microsoft.com/office/officeart/2005/8/layout/orgChart1"/>
    <dgm:cxn modelId="{E12ADBAC-9EAB-4CD4-8854-BE88E4C7DAEC}" type="presParOf" srcId="{396415A9-6598-48A6-9EDF-0F855BDCE2CD}" destId="{4E2B045B-1832-4E3E-B819-AC3CB12659BA}" srcOrd="2" destOrd="0" presId="urn:microsoft.com/office/officeart/2005/8/layout/orgChart1"/>
    <dgm:cxn modelId="{B6D7D624-BDAF-491C-BD27-7040D8835CD4}" type="presParOf" srcId="{E87CCFAD-6F63-4FDC-8A41-DCC5F046B2CA}" destId="{553FFC01-2E2F-4145-971F-B4CF178046E4}" srcOrd="2" destOrd="0" presId="urn:microsoft.com/office/officeart/2005/8/layout/orgChart1"/>
    <dgm:cxn modelId="{8A88B87C-0632-43AC-A2D7-BF4DF1641E09}" type="presParOf" srcId="{E87CCFAD-6F63-4FDC-8A41-DCC5F046B2CA}" destId="{8BFF8426-7D4D-41C3-AD62-26E528B98E54}" srcOrd="3" destOrd="0" presId="urn:microsoft.com/office/officeart/2005/8/layout/orgChart1"/>
    <dgm:cxn modelId="{65410CFE-7449-4E6C-BB90-CB09A89F66E4}" type="presParOf" srcId="{8BFF8426-7D4D-41C3-AD62-26E528B98E54}" destId="{01934A8F-7777-4C2F-BBB1-5B16E2605472}" srcOrd="0" destOrd="0" presId="urn:microsoft.com/office/officeart/2005/8/layout/orgChart1"/>
    <dgm:cxn modelId="{B733F87C-3E9D-4870-98AF-99E7536D5235}" type="presParOf" srcId="{01934A8F-7777-4C2F-BBB1-5B16E2605472}" destId="{54220912-9CAE-4B9F-A634-A0296DB0DB2F}" srcOrd="0" destOrd="0" presId="urn:microsoft.com/office/officeart/2005/8/layout/orgChart1"/>
    <dgm:cxn modelId="{BB32B51F-912B-4578-8E7B-0E9A5723235A}" type="presParOf" srcId="{01934A8F-7777-4C2F-BBB1-5B16E2605472}" destId="{3B08F222-C3DA-4D21-A9BE-3D7CB68A0A41}" srcOrd="1" destOrd="0" presId="urn:microsoft.com/office/officeart/2005/8/layout/orgChart1"/>
    <dgm:cxn modelId="{B03ED129-5407-406B-8795-AAE95182F33A}" type="presParOf" srcId="{8BFF8426-7D4D-41C3-AD62-26E528B98E54}" destId="{63A6DE82-CB06-48AB-B5D6-4643809F4885}" srcOrd="1" destOrd="0" presId="urn:microsoft.com/office/officeart/2005/8/layout/orgChart1"/>
    <dgm:cxn modelId="{4DF7DC3D-B69F-4549-B941-951B5328C8DA}" type="presParOf" srcId="{63A6DE82-CB06-48AB-B5D6-4643809F4885}" destId="{242BC3BC-59B7-4CF1-B6FB-076C3A0A1FCF}" srcOrd="0" destOrd="0" presId="urn:microsoft.com/office/officeart/2005/8/layout/orgChart1"/>
    <dgm:cxn modelId="{E421517C-85D8-4F59-99CD-E6D7D61B23C0}" type="presParOf" srcId="{63A6DE82-CB06-48AB-B5D6-4643809F4885}" destId="{6892CADF-91F2-440B-AA17-8B69601C833F}" srcOrd="1" destOrd="0" presId="urn:microsoft.com/office/officeart/2005/8/layout/orgChart1"/>
    <dgm:cxn modelId="{B43AD007-8445-4251-8C60-F7AFC9EA9496}" type="presParOf" srcId="{6892CADF-91F2-440B-AA17-8B69601C833F}" destId="{2A964A69-B676-4227-B8CB-73406232FDB9}" srcOrd="0" destOrd="0" presId="urn:microsoft.com/office/officeart/2005/8/layout/orgChart1"/>
    <dgm:cxn modelId="{83A9ECA4-8049-49ED-B96E-AE087C6733D5}" type="presParOf" srcId="{2A964A69-B676-4227-B8CB-73406232FDB9}" destId="{263D8BF5-FFEA-493B-96A5-FF9066038A40}" srcOrd="0" destOrd="0" presId="urn:microsoft.com/office/officeart/2005/8/layout/orgChart1"/>
    <dgm:cxn modelId="{3505E0B6-171E-42B8-9543-61E95C10C928}" type="presParOf" srcId="{2A964A69-B676-4227-B8CB-73406232FDB9}" destId="{0EE2C327-E673-4CB5-9BC5-AA5057D548D9}" srcOrd="1" destOrd="0" presId="urn:microsoft.com/office/officeart/2005/8/layout/orgChart1"/>
    <dgm:cxn modelId="{13683BA7-D0AE-48AC-AFD9-9B8CABFEA202}" type="presParOf" srcId="{6892CADF-91F2-440B-AA17-8B69601C833F}" destId="{8ED3FC8D-78AC-4084-A1DA-6068306761A1}" srcOrd="1" destOrd="0" presId="urn:microsoft.com/office/officeart/2005/8/layout/orgChart1"/>
    <dgm:cxn modelId="{F219A56D-D7A5-4525-A674-2E6734EB2976}" type="presParOf" srcId="{6892CADF-91F2-440B-AA17-8B69601C833F}" destId="{ECC31C00-9307-4754-A44C-EEA635AD3788}" srcOrd="2" destOrd="0" presId="urn:microsoft.com/office/officeart/2005/8/layout/orgChart1"/>
    <dgm:cxn modelId="{0854554C-3958-47AA-9FD4-6C1C7EB58558}" type="presParOf" srcId="{63A6DE82-CB06-48AB-B5D6-4643809F4885}" destId="{DCA0EF35-3617-4B11-9684-6EFB82FF3A86}" srcOrd="2" destOrd="0" presId="urn:microsoft.com/office/officeart/2005/8/layout/orgChart1"/>
    <dgm:cxn modelId="{8ED94934-EDB1-4145-89A0-8A73D97D86FE}" type="presParOf" srcId="{63A6DE82-CB06-48AB-B5D6-4643809F4885}" destId="{6D2D5DFF-133E-44FD-BB2D-3C219455F9A3}" srcOrd="3" destOrd="0" presId="urn:microsoft.com/office/officeart/2005/8/layout/orgChart1"/>
    <dgm:cxn modelId="{932B09AB-2CA1-4B82-A943-1E3E83B904D9}" type="presParOf" srcId="{6D2D5DFF-133E-44FD-BB2D-3C219455F9A3}" destId="{BBED5B97-5D1E-4169-8FFA-3E516A5502D7}" srcOrd="0" destOrd="0" presId="urn:microsoft.com/office/officeart/2005/8/layout/orgChart1"/>
    <dgm:cxn modelId="{ACE98FED-AD4E-4E06-A47C-457E0F16AC28}" type="presParOf" srcId="{BBED5B97-5D1E-4169-8FFA-3E516A5502D7}" destId="{44912586-CC90-48A0-8CA3-FE9235B76DE4}" srcOrd="0" destOrd="0" presId="urn:microsoft.com/office/officeart/2005/8/layout/orgChart1"/>
    <dgm:cxn modelId="{3CB8E41C-E447-40FE-AD8F-FEF04522C1E8}" type="presParOf" srcId="{BBED5B97-5D1E-4169-8FFA-3E516A5502D7}" destId="{FF827CFE-50E0-40FC-AF13-29232F7AB5AA}" srcOrd="1" destOrd="0" presId="urn:microsoft.com/office/officeart/2005/8/layout/orgChart1"/>
    <dgm:cxn modelId="{5691C547-A8C0-4539-BA69-99579EEB1AAB}" type="presParOf" srcId="{6D2D5DFF-133E-44FD-BB2D-3C219455F9A3}" destId="{2CB2E50A-8701-4969-952F-7B6CB1729DC7}" srcOrd="1" destOrd="0" presId="urn:microsoft.com/office/officeart/2005/8/layout/orgChart1"/>
    <dgm:cxn modelId="{FB9C3E54-51BF-4F44-A7BA-FF6FA297A581}" type="presParOf" srcId="{6D2D5DFF-133E-44FD-BB2D-3C219455F9A3}" destId="{BF4FBF70-844C-430A-862E-B793C91F7FCC}" srcOrd="2" destOrd="0" presId="urn:microsoft.com/office/officeart/2005/8/layout/orgChart1"/>
    <dgm:cxn modelId="{2BF6FB33-A008-4F84-98AD-9CE54DD65EF0}" type="presParOf" srcId="{63A6DE82-CB06-48AB-B5D6-4643809F4885}" destId="{EEECEC10-1A78-4BA1-8A6E-8FFC545D7F8B}" srcOrd="4" destOrd="0" presId="urn:microsoft.com/office/officeart/2005/8/layout/orgChart1"/>
    <dgm:cxn modelId="{F2C0477A-7412-4F5E-8574-18B6D77B0EBE}" type="presParOf" srcId="{63A6DE82-CB06-48AB-B5D6-4643809F4885}" destId="{5220E431-D01C-4B52-95DC-F7A95787449A}" srcOrd="5" destOrd="0" presId="urn:microsoft.com/office/officeart/2005/8/layout/orgChart1"/>
    <dgm:cxn modelId="{B6411FDE-646F-4F39-8A1B-EAB162F30654}" type="presParOf" srcId="{5220E431-D01C-4B52-95DC-F7A95787449A}" destId="{1CE7387C-FBA8-405B-8732-E189D8811B6E}" srcOrd="0" destOrd="0" presId="urn:microsoft.com/office/officeart/2005/8/layout/orgChart1"/>
    <dgm:cxn modelId="{0F83EC1E-BD12-49A4-9A6A-53CAA8E650C6}" type="presParOf" srcId="{1CE7387C-FBA8-405B-8732-E189D8811B6E}" destId="{A25BD15F-A24E-49B7-B959-774228BA0261}" srcOrd="0" destOrd="0" presId="urn:microsoft.com/office/officeart/2005/8/layout/orgChart1"/>
    <dgm:cxn modelId="{6AA1A8FA-97F7-4058-88D2-13C445F7190D}" type="presParOf" srcId="{1CE7387C-FBA8-405B-8732-E189D8811B6E}" destId="{994428D7-37F2-4B35-940F-652DC8B01BFE}" srcOrd="1" destOrd="0" presId="urn:microsoft.com/office/officeart/2005/8/layout/orgChart1"/>
    <dgm:cxn modelId="{60E7BC94-8C39-415D-8AC9-07721C3C61B7}" type="presParOf" srcId="{5220E431-D01C-4B52-95DC-F7A95787449A}" destId="{D2C115B8-A8C5-4E60-A7FB-A2F4E0988B37}" srcOrd="1" destOrd="0" presId="urn:microsoft.com/office/officeart/2005/8/layout/orgChart1"/>
    <dgm:cxn modelId="{FFB0D7D6-036F-44CF-99FE-BE8509D3993A}" type="presParOf" srcId="{5220E431-D01C-4B52-95DC-F7A95787449A}" destId="{3CF8A7D9-91B9-4A5F-930D-583CBD8D5B95}" srcOrd="2" destOrd="0" presId="urn:microsoft.com/office/officeart/2005/8/layout/orgChart1"/>
    <dgm:cxn modelId="{80FD8AAA-15ED-4B27-9BFF-F2EA125563A8}" type="presParOf" srcId="{8BFF8426-7D4D-41C3-AD62-26E528B98E54}" destId="{A20E8ECD-96DE-44DA-81C9-6AC41E85F6B4}" srcOrd="2" destOrd="0" presId="urn:microsoft.com/office/officeart/2005/8/layout/orgChart1"/>
    <dgm:cxn modelId="{BEB8CFE6-E8D5-4830-A067-DEE395C2FCA7}" type="presParOf" srcId="{E87CCFAD-6F63-4FDC-8A41-DCC5F046B2CA}" destId="{D274E2C3-01FD-44F8-99FF-756811669E79}" srcOrd="4" destOrd="0" presId="urn:microsoft.com/office/officeart/2005/8/layout/orgChart1"/>
    <dgm:cxn modelId="{F53AF6C7-BE94-4E6F-8F99-5F47D6A86446}" type="presParOf" srcId="{E87CCFAD-6F63-4FDC-8A41-DCC5F046B2CA}" destId="{D7F76773-0642-4F81-8073-CDD7E49B887A}" srcOrd="5" destOrd="0" presId="urn:microsoft.com/office/officeart/2005/8/layout/orgChart1"/>
    <dgm:cxn modelId="{10573C7A-65FE-4859-8376-D20090ED73B0}" type="presParOf" srcId="{D7F76773-0642-4F81-8073-CDD7E49B887A}" destId="{6EF4F83E-C97A-4BA2-A09A-1CD7E58CC013}" srcOrd="0" destOrd="0" presId="urn:microsoft.com/office/officeart/2005/8/layout/orgChart1"/>
    <dgm:cxn modelId="{D5250130-ABD0-4381-8B80-9887AA815BFA}" type="presParOf" srcId="{6EF4F83E-C97A-4BA2-A09A-1CD7E58CC013}" destId="{452B1B95-9DD7-403D-B204-A34EB47C0F69}" srcOrd="0" destOrd="0" presId="urn:microsoft.com/office/officeart/2005/8/layout/orgChart1"/>
    <dgm:cxn modelId="{0A254B49-27E2-45A5-A257-AD925CBC3A82}" type="presParOf" srcId="{6EF4F83E-C97A-4BA2-A09A-1CD7E58CC013}" destId="{42D3B7C0-E4D9-47E6-B7F6-69DCAABE0051}" srcOrd="1" destOrd="0" presId="urn:microsoft.com/office/officeart/2005/8/layout/orgChart1"/>
    <dgm:cxn modelId="{E82E05B6-74EC-4964-B974-C5EAB0DDFAF9}" type="presParOf" srcId="{D7F76773-0642-4F81-8073-CDD7E49B887A}" destId="{60999864-C7D1-479A-9F81-D5D8DB5F4BA8}" srcOrd="1" destOrd="0" presId="urn:microsoft.com/office/officeart/2005/8/layout/orgChart1"/>
    <dgm:cxn modelId="{EDE9ECAB-5018-4853-81CF-93ABA36D9C4B}" type="presParOf" srcId="{D7F76773-0642-4F81-8073-CDD7E49B887A}" destId="{9A136BF7-7AE3-425C-A548-01D462F1F681}" srcOrd="2" destOrd="0" presId="urn:microsoft.com/office/officeart/2005/8/layout/orgChart1"/>
    <dgm:cxn modelId="{3436AE57-9575-4EA7-AFC7-43A1D36CBDFB}" type="presParOf" srcId="{DE86BD43-493C-496F-A59B-85B39E54ED17}" destId="{9AE77CE0-D86C-4934-A9E4-B9EA813C4BB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0731BA-A960-49A7-87E7-B75B547C881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655E2E7D-061D-477B-B46C-96BB6722EE41}">
      <dgm:prSet phldrT="[Tekst]"/>
      <dgm:spPr/>
      <dgm:t>
        <a:bodyPr/>
        <a:lstStyle/>
        <a:p>
          <a:r>
            <a:rPr lang="nl-NL" dirty="0" smtClean="0"/>
            <a:t>Angular2</a:t>
          </a:r>
        </a:p>
        <a:p>
          <a:r>
            <a:rPr lang="nl-NL" dirty="0" err="1" smtClean="0"/>
            <a:t>Frontend</a:t>
          </a:r>
          <a:endParaRPr lang="nl-NL" dirty="0"/>
        </a:p>
      </dgm:t>
    </dgm:pt>
    <dgm:pt modelId="{CF2464EF-EBD0-4083-B092-8B66504D78F8}" type="parTrans" cxnId="{48FD58BC-E0E2-42F6-91D8-C19B629C52C6}">
      <dgm:prSet/>
      <dgm:spPr/>
      <dgm:t>
        <a:bodyPr/>
        <a:lstStyle/>
        <a:p>
          <a:endParaRPr lang="nl-NL"/>
        </a:p>
      </dgm:t>
    </dgm:pt>
    <dgm:pt modelId="{4A8C5F8A-9568-4B77-B5AC-C88489A09E1A}" type="sibTrans" cxnId="{48FD58BC-E0E2-42F6-91D8-C19B629C52C6}">
      <dgm:prSet/>
      <dgm:spPr/>
      <dgm:t>
        <a:bodyPr/>
        <a:lstStyle/>
        <a:p>
          <a:endParaRPr lang="nl-NL" dirty="0"/>
        </a:p>
      </dgm:t>
    </dgm:pt>
    <dgm:pt modelId="{50464C86-C79E-4216-A4F3-268FFBD85A9A}">
      <dgm:prSet phldrT="[Tekst]"/>
      <dgm:spPr/>
      <dgm:t>
        <a:bodyPr/>
        <a:lstStyle/>
        <a:p>
          <a:r>
            <a:rPr lang="nl-NL" dirty="0" err="1" smtClean="0"/>
            <a:t>NodeJs</a:t>
          </a:r>
          <a:r>
            <a:rPr lang="nl-NL" dirty="0" smtClean="0"/>
            <a:t> + Express </a:t>
          </a:r>
          <a:r>
            <a:rPr lang="nl-NL" dirty="0" err="1" smtClean="0"/>
            <a:t>Api</a:t>
          </a:r>
          <a:endParaRPr lang="nl-NL" dirty="0"/>
        </a:p>
      </dgm:t>
    </dgm:pt>
    <dgm:pt modelId="{D76E75F0-720C-45FD-AE06-FFF62C65B775}" type="parTrans" cxnId="{D0B5CC49-9699-420A-8012-E7CE4DE9591F}">
      <dgm:prSet/>
      <dgm:spPr/>
      <dgm:t>
        <a:bodyPr/>
        <a:lstStyle/>
        <a:p>
          <a:endParaRPr lang="nl-NL"/>
        </a:p>
      </dgm:t>
    </dgm:pt>
    <dgm:pt modelId="{8E5B5229-E1E1-4481-8F1D-F3D583331C9D}" type="sibTrans" cxnId="{D0B5CC49-9699-420A-8012-E7CE4DE9591F}">
      <dgm:prSet/>
      <dgm:spPr/>
      <dgm:t>
        <a:bodyPr/>
        <a:lstStyle/>
        <a:p>
          <a:endParaRPr lang="nl-NL"/>
        </a:p>
      </dgm:t>
    </dgm:pt>
    <dgm:pt modelId="{5C72015E-DFEE-438C-9F31-F86E220A4B1B}">
      <dgm:prSet phldrT="[Tekst]"/>
      <dgm:spPr/>
      <dgm:t>
        <a:bodyPr/>
        <a:lstStyle/>
        <a:p>
          <a:r>
            <a:rPr lang="nl-NL" dirty="0" err="1" smtClean="0"/>
            <a:t>ArcGis</a:t>
          </a:r>
          <a:r>
            <a:rPr lang="nl-NL" dirty="0" smtClean="0"/>
            <a:t> Server</a:t>
          </a:r>
          <a:endParaRPr lang="nl-NL" dirty="0"/>
        </a:p>
      </dgm:t>
    </dgm:pt>
    <dgm:pt modelId="{DCCC0644-E6A7-44BB-93B3-83032A9D4B61}" type="parTrans" cxnId="{E6F13B29-568D-49CC-9E72-ED1C33BBCCAC}">
      <dgm:prSet/>
      <dgm:spPr/>
      <dgm:t>
        <a:bodyPr/>
        <a:lstStyle/>
        <a:p>
          <a:endParaRPr lang="nl-NL"/>
        </a:p>
      </dgm:t>
    </dgm:pt>
    <dgm:pt modelId="{143AB6D9-B336-47C9-8854-3614C4E78626}" type="sibTrans" cxnId="{E6F13B29-568D-49CC-9E72-ED1C33BBCCAC}">
      <dgm:prSet/>
      <dgm:spPr/>
      <dgm:t>
        <a:bodyPr/>
        <a:lstStyle/>
        <a:p>
          <a:endParaRPr lang="nl-NL"/>
        </a:p>
      </dgm:t>
    </dgm:pt>
    <dgm:pt modelId="{30AC87CE-FD33-4065-B68F-41CB97A25BE7}">
      <dgm:prSet/>
      <dgm:spPr/>
      <dgm:t>
        <a:bodyPr/>
        <a:lstStyle/>
        <a:p>
          <a:r>
            <a:rPr lang="nl-NL" dirty="0" smtClean="0"/>
            <a:t>AGS Online</a:t>
          </a:r>
          <a:endParaRPr lang="nl-NL" dirty="0"/>
        </a:p>
      </dgm:t>
    </dgm:pt>
    <dgm:pt modelId="{6A91E100-7302-4117-AF99-55C6385DA84F}" type="parTrans" cxnId="{294FB515-AAC1-4A52-84F7-86ABF52632F7}">
      <dgm:prSet/>
      <dgm:spPr/>
      <dgm:t>
        <a:bodyPr/>
        <a:lstStyle/>
        <a:p>
          <a:endParaRPr lang="nl-NL"/>
        </a:p>
      </dgm:t>
    </dgm:pt>
    <dgm:pt modelId="{EFE4030C-CCE7-4141-BECE-8D61BF41FCCB}" type="sibTrans" cxnId="{294FB515-AAC1-4A52-84F7-86ABF52632F7}">
      <dgm:prSet/>
      <dgm:spPr/>
      <dgm:t>
        <a:bodyPr/>
        <a:lstStyle/>
        <a:p>
          <a:endParaRPr lang="nl-NL"/>
        </a:p>
      </dgm:t>
    </dgm:pt>
    <dgm:pt modelId="{4DDE91BD-FC52-438A-8F25-57FAAEF93AB3}" type="pres">
      <dgm:prSet presAssocID="{710731BA-A960-49A7-87E7-B75B547C881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539293A8-D201-4E43-A050-93ACBDBBC9A3}" type="pres">
      <dgm:prSet presAssocID="{30AC87CE-FD33-4065-B68F-41CB97A25BE7}" presName="node" presStyleLbl="node1" presStyleIdx="0" presStyleCnt="4" custLinFactX="100000" custLinFactY="-47597" custLinFactNeighborX="100444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CBC32A9-076D-4182-BBA9-452A3D5CDA22}" type="pres">
      <dgm:prSet presAssocID="{EFE4030C-CCE7-4141-BECE-8D61BF41FCCB}" presName="sibTrans" presStyleLbl="sibTrans2D1" presStyleIdx="0" presStyleCnt="3"/>
      <dgm:spPr/>
      <dgm:t>
        <a:bodyPr/>
        <a:lstStyle/>
        <a:p>
          <a:endParaRPr lang="nl-NL"/>
        </a:p>
      </dgm:t>
    </dgm:pt>
    <dgm:pt modelId="{20B4CE2E-37FD-48D4-B606-6444F2574D51}" type="pres">
      <dgm:prSet presAssocID="{EFE4030C-CCE7-4141-BECE-8D61BF41FCCB}" presName="connectorText" presStyleLbl="sibTrans2D1" presStyleIdx="0" presStyleCnt="3"/>
      <dgm:spPr/>
      <dgm:t>
        <a:bodyPr/>
        <a:lstStyle/>
        <a:p>
          <a:endParaRPr lang="nl-NL"/>
        </a:p>
      </dgm:t>
    </dgm:pt>
    <dgm:pt modelId="{9E610913-C0FF-443D-A56D-7951564ABEF3}" type="pres">
      <dgm:prSet presAssocID="{655E2E7D-061D-477B-B46C-96BB6722EE41}" presName="node" presStyleLbl="node1" presStyleIdx="1" presStyleCnt="4" custLinFactNeighborY="5135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63709FD5-D55C-4AB6-AF50-3FDEDC59EC94}" type="pres">
      <dgm:prSet presAssocID="{4A8C5F8A-9568-4B77-B5AC-C88489A09E1A}" presName="sibTrans" presStyleLbl="sibTrans2D1" presStyleIdx="1" presStyleCnt="3" custScaleX="173648"/>
      <dgm:spPr>
        <a:prstGeom prst="leftRightArrow">
          <a:avLst/>
        </a:prstGeom>
      </dgm:spPr>
      <dgm:t>
        <a:bodyPr/>
        <a:lstStyle/>
        <a:p>
          <a:endParaRPr lang="nl-NL"/>
        </a:p>
      </dgm:t>
    </dgm:pt>
    <dgm:pt modelId="{771AB6E1-B90C-4EA0-8C8C-40C3DC89AD3F}" type="pres">
      <dgm:prSet presAssocID="{4A8C5F8A-9568-4B77-B5AC-C88489A09E1A}" presName="connectorText" presStyleLbl="sibTrans2D1" presStyleIdx="1" presStyleCnt="3"/>
      <dgm:spPr/>
      <dgm:t>
        <a:bodyPr/>
        <a:lstStyle/>
        <a:p>
          <a:endParaRPr lang="nl-NL"/>
        </a:p>
      </dgm:t>
    </dgm:pt>
    <dgm:pt modelId="{4FD44733-DCAD-4707-9B48-858B71FBB3A2}" type="pres">
      <dgm:prSet presAssocID="{50464C86-C79E-4216-A4F3-268FFBD85A9A}" presName="node" presStyleLbl="node1" presStyleIdx="2" presStyleCnt="4" custLinFactNeighborY="5135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DC4AE387-8FC8-47E4-8BBE-1CFB6791A9A6}" type="pres">
      <dgm:prSet presAssocID="{8E5B5229-E1E1-4481-8F1D-F3D583331C9D}" presName="sibTrans" presStyleLbl="sibTrans2D1" presStyleIdx="2" presStyleCnt="3" custFlipHor="1"/>
      <dgm:spPr/>
      <dgm:t>
        <a:bodyPr/>
        <a:lstStyle/>
        <a:p>
          <a:endParaRPr lang="nl-NL"/>
        </a:p>
      </dgm:t>
    </dgm:pt>
    <dgm:pt modelId="{DC40F820-343B-4178-9736-00740D64D7E3}" type="pres">
      <dgm:prSet presAssocID="{8E5B5229-E1E1-4481-8F1D-F3D583331C9D}" presName="connectorText" presStyleLbl="sibTrans2D1" presStyleIdx="2" presStyleCnt="3"/>
      <dgm:spPr/>
      <dgm:t>
        <a:bodyPr/>
        <a:lstStyle/>
        <a:p>
          <a:endParaRPr lang="nl-NL"/>
        </a:p>
      </dgm:t>
    </dgm:pt>
    <dgm:pt modelId="{4D036501-14C0-4BE6-ACB2-A78BF01521BC}" type="pres">
      <dgm:prSet presAssocID="{5C72015E-DFEE-438C-9F31-F86E220A4B1B}" presName="node" presStyleLbl="node1" presStyleIdx="3" presStyleCnt="4" custLinFactNeighborY="5135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5934322F-56B7-40F2-83E8-86B6598863E8}" type="presOf" srcId="{8E5B5229-E1E1-4481-8F1D-F3D583331C9D}" destId="{DC40F820-343B-4178-9736-00740D64D7E3}" srcOrd="1" destOrd="0" presId="urn:microsoft.com/office/officeart/2005/8/layout/process1"/>
    <dgm:cxn modelId="{2FA1A74A-B742-4ED4-B9A0-0747EA7DC75A}" type="presOf" srcId="{EFE4030C-CCE7-4141-BECE-8D61BF41FCCB}" destId="{2CBC32A9-076D-4182-BBA9-452A3D5CDA22}" srcOrd="0" destOrd="0" presId="urn:microsoft.com/office/officeart/2005/8/layout/process1"/>
    <dgm:cxn modelId="{0C9F77BA-8DB6-45EA-B425-0EEE2E11456D}" type="presOf" srcId="{30AC87CE-FD33-4065-B68F-41CB97A25BE7}" destId="{539293A8-D201-4E43-A050-93ACBDBBC9A3}" srcOrd="0" destOrd="0" presId="urn:microsoft.com/office/officeart/2005/8/layout/process1"/>
    <dgm:cxn modelId="{D0B5CC49-9699-420A-8012-E7CE4DE9591F}" srcId="{710731BA-A960-49A7-87E7-B75B547C881A}" destId="{50464C86-C79E-4216-A4F3-268FFBD85A9A}" srcOrd="2" destOrd="0" parTransId="{D76E75F0-720C-45FD-AE06-FFF62C65B775}" sibTransId="{8E5B5229-E1E1-4481-8F1D-F3D583331C9D}"/>
    <dgm:cxn modelId="{C64FB1DA-B48E-4D50-BDAA-2A29C883140F}" type="presOf" srcId="{EFE4030C-CCE7-4141-BECE-8D61BF41FCCB}" destId="{20B4CE2E-37FD-48D4-B606-6444F2574D51}" srcOrd="1" destOrd="0" presId="urn:microsoft.com/office/officeart/2005/8/layout/process1"/>
    <dgm:cxn modelId="{93B28108-9090-45F4-9AD6-AD57E961628F}" type="presOf" srcId="{5C72015E-DFEE-438C-9F31-F86E220A4B1B}" destId="{4D036501-14C0-4BE6-ACB2-A78BF01521BC}" srcOrd="0" destOrd="0" presId="urn:microsoft.com/office/officeart/2005/8/layout/process1"/>
    <dgm:cxn modelId="{48FD58BC-E0E2-42F6-91D8-C19B629C52C6}" srcId="{710731BA-A960-49A7-87E7-B75B547C881A}" destId="{655E2E7D-061D-477B-B46C-96BB6722EE41}" srcOrd="1" destOrd="0" parTransId="{CF2464EF-EBD0-4083-B092-8B66504D78F8}" sibTransId="{4A8C5F8A-9568-4B77-B5AC-C88489A09E1A}"/>
    <dgm:cxn modelId="{8A592DD5-44E7-42EB-AE46-DB0C69E10118}" type="presOf" srcId="{4A8C5F8A-9568-4B77-B5AC-C88489A09E1A}" destId="{63709FD5-D55C-4AB6-AF50-3FDEDC59EC94}" srcOrd="0" destOrd="0" presId="urn:microsoft.com/office/officeart/2005/8/layout/process1"/>
    <dgm:cxn modelId="{045F851D-7F20-4034-9F09-7E6CCFE73F83}" type="presOf" srcId="{710731BA-A960-49A7-87E7-B75B547C881A}" destId="{4DDE91BD-FC52-438A-8F25-57FAAEF93AB3}" srcOrd="0" destOrd="0" presId="urn:microsoft.com/office/officeart/2005/8/layout/process1"/>
    <dgm:cxn modelId="{D8529D42-C3A3-4764-A5B0-06CCE6D7B8B5}" type="presOf" srcId="{50464C86-C79E-4216-A4F3-268FFBD85A9A}" destId="{4FD44733-DCAD-4707-9B48-858B71FBB3A2}" srcOrd="0" destOrd="0" presId="urn:microsoft.com/office/officeart/2005/8/layout/process1"/>
    <dgm:cxn modelId="{75F2F693-3FBD-490A-91E7-6E176EFB586F}" type="presOf" srcId="{4A8C5F8A-9568-4B77-B5AC-C88489A09E1A}" destId="{771AB6E1-B90C-4EA0-8C8C-40C3DC89AD3F}" srcOrd="1" destOrd="0" presId="urn:microsoft.com/office/officeart/2005/8/layout/process1"/>
    <dgm:cxn modelId="{294FB515-AAC1-4A52-84F7-86ABF52632F7}" srcId="{710731BA-A960-49A7-87E7-B75B547C881A}" destId="{30AC87CE-FD33-4065-B68F-41CB97A25BE7}" srcOrd="0" destOrd="0" parTransId="{6A91E100-7302-4117-AF99-55C6385DA84F}" sibTransId="{EFE4030C-CCE7-4141-BECE-8D61BF41FCCB}"/>
    <dgm:cxn modelId="{2EEA9ED5-4F23-438C-BA1A-1EB8D9C3D63D}" type="presOf" srcId="{655E2E7D-061D-477B-B46C-96BB6722EE41}" destId="{9E610913-C0FF-443D-A56D-7951564ABEF3}" srcOrd="0" destOrd="0" presId="urn:microsoft.com/office/officeart/2005/8/layout/process1"/>
    <dgm:cxn modelId="{E6F13B29-568D-49CC-9E72-ED1C33BBCCAC}" srcId="{710731BA-A960-49A7-87E7-B75B547C881A}" destId="{5C72015E-DFEE-438C-9F31-F86E220A4B1B}" srcOrd="3" destOrd="0" parTransId="{DCCC0644-E6A7-44BB-93B3-83032A9D4B61}" sibTransId="{143AB6D9-B336-47C9-8854-3614C4E78626}"/>
    <dgm:cxn modelId="{A5A2F5D3-AEB8-4844-9355-6377C1C7A639}" type="presOf" srcId="{8E5B5229-E1E1-4481-8F1D-F3D583331C9D}" destId="{DC4AE387-8FC8-47E4-8BBE-1CFB6791A9A6}" srcOrd="0" destOrd="0" presId="urn:microsoft.com/office/officeart/2005/8/layout/process1"/>
    <dgm:cxn modelId="{C9D413B8-E7A9-4074-9451-CD736A379ED3}" type="presParOf" srcId="{4DDE91BD-FC52-438A-8F25-57FAAEF93AB3}" destId="{539293A8-D201-4E43-A050-93ACBDBBC9A3}" srcOrd="0" destOrd="0" presId="urn:microsoft.com/office/officeart/2005/8/layout/process1"/>
    <dgm:cxn modelId="{86692D23-8C62-4D8C-95F8-28A38CA52261}" type="presParOf" srcId="{4DDE91BD-FC52-438A-8F25-57FAAEF93AB3}" destId="{2CBC32A9-076D-4182-BBA9-452A3D5CDA22}" srcOrd="1" destOrd="0" presId="urn:microsoft.com/office/officeart/2005/8/layout/process1"/>
    <dgm:cxn modelId="{338321FA-CB75-4F5E-8F57-784D564DEE38}" type="presParOf" srcId="{2CBC32A9-076D-4182-BBA9-452A3D5CDA22}" destId="{20B4CE2E-37FD-48D4-B606-6444F2574D51}" srcOrd="0" destOrd="0" presId="urn:microsoft.com/office/officeart/2005/8/layout/process1"/>
    <dgm:cxn modelId="{9E7141C6-4CB2-4A9C-9217-01B0BE0F45DB}" type="presParOf" srcId="{4DDE91BD-FC52-438A-8F25-57FAAEF93AB3}" destId="{9E610913-C0FF-443D-A56D-7951564ABEF3}" srcOrd="2" destOrd="0" presId="urn:microsoft.com/office/officeart/2005/8/layout/process1"/>
    <dgm:cxn modelId="{D074AB0E-977D-48FE-AC12-5D14C06FF2A2}" type="presParOf" srcId="{4DDE91BD-FC52-438A-8F25-57FAAEF93AB3}" destId="{63709FD5-D55C-4AB6-AF50-3FDEDC59EC94}" srcOrd="3" destOrd="0" presId="urn:microsoft.com/office/officeart/2005/8/layout/process1"/>
    <dgm:cxn modelId="{48AF2891-9767-46BB-8CAB-4429BF298AD1}" type="presParOf" srcId="{63709FD5-D55C-4AB6-AF50-3FDEDC59EC94}" destId="{771AB6E1-B90C-4EA0-8C8C-40C3DC89AD3F}" srcOrd="0" destOrd="0" presId="urn:microsoft.com/office/officeart/2005/8/layout/process1"/>
    <dgm:cxn modelId="{6AB0A0A6-3AC2-4732-8F71-884AEB819F95}" type="presParOf" srcId="{4DDE91BD-FC52-438A-8F25-57FAAEF93AB3}" destId="{4FD44733-DCAD-4707-9B48-858B71FBB3A2}" srcOrd="4" destOrd="0" presId="urn:microsoft.com/office/officeart/2005/8/layout/process1"/>
    <dgm:cxn modelId="{1D4DB818-96A7-4F0D-B430-B58EF7A3218E}" type="presParOf" srcId="{4DDE91BD-FC52-438A-8F25-57FAAEF93AB3}" destId="{DC4AE387-8FC8-47E4-8BBE-1CFB6791A9A6}" srcOrd="5" destOrd="0" presId="urn:microsoft.com/office/officeart/2005/8/layout/process1"/>
    <dgm:cxn modelId="{52FED1BE-E0FA-479A-BE76-B4AC644ED442}" type="presParOf" srcId="{DC4AE387-8FC8-47E4-8BBE-1CFB6791A9A6}" destId="{DC40F820-343B-4178-9736-00740D64D7E3}" srcOrd="0" destOrd="0" presId="urn:microsoft.com/office/officeart/2005/8/layout/process1"/>
    <dgm:cxn modelId="{E6F0F426-60AE-495D-AA7A-5D7C22266E21}" type="presParOf" srcId="{4DDE91BD-FC52-438A-8F25-57FAAEF93AB3}" destId="{4D036501-14C0-4BE6-ACB2-A78BF01521B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EC816-9E3F-4D49-A173-8642B882986E}">
      <dsp:nvSpPr>
        <dsp:cNvPr id="0" name=""/>
        <dsp:cNvSpPr/>
      </dsp:nvSpPr>
      <dsp:spPr>
        <a:xfrm>
          <a:off x="1366287" y="2410401"/>
          <a:ext cx="1587688" cy="13630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dirty="0" smtClean="0"/>
            <a:t>Time</a:t>
          </a:r>
          <a:endParaRPr lang="nl-NL" sz="1800" kern="1200" dirty="0"/>
        </a:p>
      </dsp:txBody>
      <dsp:txXfrm>
        <a:off x="1612184" y="2621511"/>
        <a:ext cx="1095894" cy="940858"/>
      </dsp:txXfrm>
    </dsp:sp>
    <dsp:sp modelId="{604DD8B2-55F4-4552-8B73-7C2558822CBE}">
      <dsp:nvSpPr>
        <dsp:cNvPr id="0" name=""/>
        <dsp:cNvSpPr/>
      </dsp:nvSpPr>
      <dsp:spPr>
        <a:xfrm>
          <a:off x="1404170" y="3019922"/>
          <a:ext cx="185202" cy="15963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A981F-7651-4A35-B7DD-5CD73C69CBC2}">
      <dsp:nvSpPr>
        <dsp:cNvPr id="0" name=""/>
        <dsp:cNvSpPr/>
      </dsp:nvSpPr>
      <dsp:spPr>
        <a:xfrm>
          <a:off x="0" y="1656844"/>
          <a:ext cx="1587688" cy="13630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5648A-9537-4D7C-BA62-BCAF08DEF3CA}">
      <dsp:nvSpPr>
        <dsp:cNvPr id="0" name=""/>
        <dsp:cNvSpPr/>
      </dsp:nvSpPr>
      <dsp:spPr>
        <a:xfrm>
          <a:off x="1087642" y="2838880"/>
          <a:ext cx="185202" cy="15963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3B4AC-A4BA-42EB-8BA9-9A7B07462CB3}">
      <dsp:nvSpPr>
        <dsp:cNvPr id="0" name=""/>
        <dsp:cNvSpPr/>
      </dsp:nvSpPr>
      <dsp:spPr>
        <a:xfrm>
          <a:off x="2732575" y="1652491"/>
          <a:ext cx="1587688" cy="13630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dirty="0" smtClean="0"/>
            <a:t>Money</a:t>
          </a:r>
          <a:endParaRPr lang="nl-NL" sz="1800" kern="1200" dirty="0"/>
        </a:p>
      </dsp:txBody>
      <dsp:txXfrm>
        <a:off x="2978472" y="1863601"/>
        <a:ext cx="1095894" cy="940858"/>
      </dsp:txXfrm>
    </dsp:sp>
    <dsp:sp modelId="{7629B7C0-E4E3-4CB9-BACC-D794AAA5CE96}">
      <dsp:nvSpPr>
        <dsp:cNvPr id="0" name=""/>
        <dsp:cNvSpPr/>
      </dsp:nvSpPr>
      <dsp:spPr>
        <a:xfrm>
          <a:off x="3825269" y="2831624"/>
          <a:ext cx="185202" cy="15963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67E89-8F50-4EE3-9A2C-09B172003357}">
      <dsp:nvSpPr>
        <dsp:cNvPr id="0" name=""/>
        <dsp:cNvSpPr/>
      </dsp:nvSpPr>
      <dsp:spPr>
        <a:xfrm>
          <a:off x="4098021" y="2407499"/>
          <a:ext cx="1587688" cy="13630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8E7C22-BABF-41F2-B0A3-854D153C0D05}">
      <dsp:nvSpPr>
        <dsp:cNvPr id="0" name=""/>
        <dsp:cNvSpPr/>
      </dsp:nvSpPr>
      <dsp:spPr>
        <a:xfrm>
          <a:off x="4136745" y="3014117"/>
          <a:ext cx="185202" cy="15963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33ED5-1F50-4CEB-9C52-C5270E6096D0}">
      <dsp:nvSpPr>
        <dsp:cNvPr id="0" name=""/>
        <dsp:cNvSpPr/>
      </dsp:nvSpPr>
      <dsp:spPr>
        <a:xfrm>
          <a:off x="1366287" y="903287"/>
          <a:ext cx="1587688" cy="13630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dirty="0" smtClean="0"/>
            <a:t>Downtime</a:t>
          </a:r>
          <a:endParaRPr lang="nl-NL" sz="1800" kern="1200" dirty="0"/>
        </a:p>
      </dsp:txBody>
      <dsp:txXfrm>
        <a:off x="1612184" y="1114397"/>
        <a:ext cx="1095894" cy="940858"/>
      </dsp:txXfrm>
    </dsp:sp>
    <dsp:sp modelId="{93AF29D6-6723-4213-824D-E039093A386D}">
      <dsp:nvSpPr>
        <dsp:cNvPr id="0" name=""/>
        <dsp:cNvSpPr/>
      </dsp:nvSpPr>
      <dsp:spPr>
        <a:xfrm>
          <a:off x="2453930" y="929047"/>
          <a:ext cx="185202" cy="15963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8E4A7-423B-41B0-918E-F738E9D5CD6E}">
      <dsp:nvSpPr>
        <dsp:cNvPr id="0" name=""/>
        <dsp:cNvSpPr/>
      </dsp:nvSpPr>
      <dsp:spPr>
        <a:xfrm>
          <a:off x="2732575" y="145377"/>
          <a:ext cx="1587688" cy="13630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3847-6C9A-4389-B08F-9EC709E01FC5}">
      <dsp:nvSpPr>
        <dsp:cNvPr id="0" name=""/>
        <dsp:cNvSpPr/>
      </dsp:nvSpPr>
      <dsp:spPr>
        <a:xfrm>
          <a:off x="2777192" y="749456"/>
          <a:ext cx="185202" cy="15963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3AEA87-63BD-4F70-AE88-A2C050190D46}">
      <dsp:nvSpPr>
        <dsp:cNvPr id="0" name=""/>
        <dsp:cNvSpPr/>
      </dsp:nvSpPr>
      <dsp:spPr>
        <a:xfrm>
          <a:off x="4098021" y="900385"/>
          <a:ext cx="1587688" cy="13630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dirty="0" smtClean="0"/>
            <a:t>Customer </a:t>
          </a:r>
          <a:r>
            <a:rPr lang="nl-NL" sz="1800" kern="1200" dirty="0" err="1" smtClean="0"/>
            <a:t>satisfaction</a:t>
          </a:r>
          <a:endParaRPr lang="nl-NL" sz="1800" kern="1200" dirty="0"/>
        </a:p>
      </dsp:txBody>
      <dsp:txXfrm>
        <a:off x="4343918" y="1111495"/>
        <a:ext cx="1095894" cy="940858"/>
      </dsp:txXfrm>
    </dsp:sp>
    <dsp:sp modelId="{7E796609-1F67-4A05-A65D-56E6A050566A}">
      <dsp:nvSpPr>
        <dsp:cNvPr id="0" name=""/>
        <dsp:cNvSpPr/>
      </dsp:nvSpPr>
      <dsp:spPr>
        <a:xfrm>
          <a:off x="5471885" y="1504464"/>
          <a:ext cx="185202" cy="15963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3D91E-E5C6-430C-8C5E-0D3CFEE89DDE}">
      <dsp:nvSpPr>
        <dsp:cNvPr id="0" name=""/>
        <dsp:cNvSpPr/>
      </dsp:nvSpPr>
      <dsp:spPr>
        <a:xfrm>
          <a:off x="5464309" y="1666640"/>
          <a:ext cx="1587688" cy="13630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9E9C1-DCD4-46CD-918F-1F774298AC0B}">
      <dsp:nvSpPr>
        <dsp:cNvPr id="0" name=""/>
        <dsp:cNvSpPr/>
      </dsp:nvSpPr>
      <dsp:spPr>
        <a:xfrm>
          <a:off x="5774102" y="1691311"/>
          <a:ext cx="185202" cy="15963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CB75D-854E-43F7-B59C-EB94628E02C8}">
      <dsp:nvSpPr>
        <dsp:cNvPr id="0" name=""/>
        <dsp:cNvSpPr/>
      </dsp:nvSpPr>
      <dsp:spPr>
        <a:xfrm>
          <a:off x="5464309" y="159889"/>
          <a:ext cx="1587688" cy="13630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smtClean="0"/>
            <a:t>Danger</a:t>
          </a:r>
          <a:endParaRPr lang="nl-NL" sz="1800" kern="1200"/>
        </a:p>
      </dsp:txBody>
      <dsp:txXfrm>
        <a:off x="5710206" y="370999"/>
        <a:ext cx="1095894" cy="940858"/>
      </dsp:txXfrm>
    </dsp:sp>
    <dsp:sp modelId="{EC4D5EAD-2EB2-44C3-985F-DF55B1315B88}">
      <dsp:nvSpPr>
        <dsp:cNvPr id="0" name=""/>
        <dsp:cNvSpPr/>
      </dsp:nvSpPr>
      <dsp:spPr>
        <a:xfrm>
          <a:off x="6838173" y="770862"/>
          <a:ext cx="185202" cy="15963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ED049-E847-46E8-9D83-FFEBB3B32B31}">
      <dsp:nvSpPr>
        <dsp:cNvPr id="0" name=""/>
        <dsp:cNvSpPr/>
      </dsp:nvSpPr>
      <dsp:spPr>
        <a:xfrm>
          <a:off x="6830597" y="920339"/>
          <a:ext cx="1587688" cy="13630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2475B-509F-4D5E-A572-42EA8CC3C9BF}">
      <dsp:nvSpPr>
        <dsp:cNvPr id="0" name=""/>
        <dsp:cNvSpPr/>
      </dsp:nvSpPr>
      <dsp:spPr>
        <a:xfrm>
          <a:off x="7147124" y="950816"/>
          <a:ext cx="185202" cy="15963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D16E1-7E52-48F2-B4D6-6F5993CCE66E}">
      <dsp:nvSpPr>
        <dsp:cNvPr id="0" name=""/>
        <dsp:cNvSpPr/>
      </dsp:nvSpPr>
      <dsp:spPr>
        <a:xfrm>
          <a:off x="1358852" y="2491631"/>
          <a:ext cx="1579048" cy="135566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smtClean="0"/>
            <a:t>Power </a:t>
          </a:r>
          <a:r>
            <a:rPr lang="nl-NL" sz="1400" kern="1200" dirty="0" err="1" smtClean="0"/>
            <a:t>usage</a:t>
          </a:r>
          <a:endParaRPr lang="nl-NL" sz="1400" kern="1200" dirty="0"/>
        </a:p>
      </dsp:txBody>
      <dsp:txXfrm>
        <a:off x="1603411" y="2701592"/>
        <a:ext cx="1089930" cy="935738"/>
      </dsp:txXfrm>
    </dsp:sp>
    <dsp:sp modelId="{6273E068-F239-4AA2-8662-941BBA6BD1A8}">
      <dsp:nvSpPr>
        <dsp:cNvPr id="0" name=""/>
        <dsp:cNvSpPr/>
      </dsp:nvSpPr>
      <dsp:spPr>
        <a:xfrm>
          <a:off x="1396528" y="3097835"/>
          <a:ext cx="184194" cy="1587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77260-23E8-4C0B-9C7F-C4C1C49D07D2}">
      <dsp:nvSpPr>
        <dsp:cNvPr id="0" name=""/>
        <dsp:cNvSpPr/>
      </dsp:nvSpPr>
      <dsp:spPr>
        <a:xfrm>
          <a:off x="0" y="1742175"/>
          <a:ext cx="1579048" cy="135566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3CE-7320-4C3B-BA34-5D87775F7481}">
      <dsp:nvSpPr>
        <dsp:cNvPr id="0" name=""/>
        <dsp:cNvSpPr/>
      </dsp:nvSpPr>
      <dsp:spPr>
        <a:xfrm>
          <a:off x="1081723" y="2917778"/>
          <a:ext cx="184194" cy="1587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3D176-30D4-417C-A813-4B4990E1CFA0}">
      <dsp:nvSpPr>
        <dsp:cNvPr id="0" name=""/>
        <dsp:cNvSpPr/>
      </dsp:nvSpPr>
      <dsp:spPr>
        <a:xfrm>
          <a:off x="2717705" y="1737845"/>
          <a:ext cx="1579048" cy="135566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err="1" smtClean="0"/>
            <a:t>Demographics</a:t>
          </a:r>
          <a:endParaRPr lang="nl-NL" sz="1400" kern="1200" dirty="0"/>
        </a:p>
      </dsp:txBody>
      <dsp:txXfrm>
        <a:off x="2962264" y="1947806"/>
        <a:ext cx="1089930" cy="935738"/>
      </dsp:txXfrm>
    </dsp:sp>
    <dsp:sp modelId="{F7E44702-150D-4ED4-A131-C21AD7D339FC}">
      <dsp:nvSpPr>
        <dsp:cNvPr id="0" name=""/>
        <dsp:cNvSpPr/>
      </dsp:nvSpPr>
      <dsp:spPr>
        <a:xfrm>
          <a:off x="3804452" y="2910561"/>
          <a:ext cx="184194" cy="1587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85A5B-A191-4A6B-891E-7B90CFB4292E}">
      <dsp:nvSpPr>
        <dsp:cNvPr id="0" name=""/>
        <dsp:cNvSpPr/>
      </dsp:nvSpPr>
      <dsp:spPr>
        <a:xfrm>
          <a:off x="4075720" y="2488744"/>
          <a:ext cx="1579048" cy="135566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4C57A-5F41-4DC3-9BE8-0E53C944B297}">
      <dsp:nvSpPr>
        <dsp:cNvPr id="0" name=""/>
        <dsp:cNvSpPr/>
      </dsp:nvSpPr>
      <dsp:spPr>
        <a:xfrm>
          <a:off x="4114234" y="3092062"/>
          <a:ext cx="184194" cy="1587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15CA3-3003-4B1B-BBC1-CEE7A9012FF0}">
      <dsp:nvSpPr>
        <dsp:cNvPr id="0" name=""/>
        <dsp:cNvSpPr/>
      </dsp:nvSpPr>
      <dsp:spPr>
        <a:xfrm>
          <a:off x="1358852" y="992719"/>
          <a:ext cx="1579048" cy="135566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smtClean="0"/>
            <a:t>Metadata</a:t>
          </a:r>
          <a:endParaRPr lang="nl-NL" sz="1400" kern="1200" dirty="0"/>
        </a:p>
      </dsp:txBody>
      <dsp:txXfrm>
        <a:off x="1603411" y="1202680"/>
        <a:ext cx="1089930" cy="935738"/>
      </dsp:txXfrm>
    </dsp:sp>
    <dsp:sp modelId="{1219243D-0D92-4CF2-807A-1BA6D626DCC6}">
      <dsp:nvSpPr>
        <dsp:cNvPr id="0" name=""/>
        <dsp:cNvSpPr/>
      </dsp:nvSpPr>
      <dsp:spPr>
        <a:xfrm>
          <a:off x="2440576" y="1018338"/>
          <a:ext cx="184194" cy="1587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E482B-E2BF-422C-A58F-6F7DEA175F9A}">
      <dsp:nvSpPr>
        <dsp:cNvPr id="0" name=""/>
        <dsp:cNvSpPr/>
      </dsp:nvSpPr>
      <dsp:spPr>
        <a:xfrm>
          <a:off x="2717705" y="238933"/>
          <a:ext cx="1579048" cy="135566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0425B-3986-4087-95D7-D37C69FCE160}">
      <dsp:nvSpPr>
        <dsp:cNvPr id="0" name=""/>
        <dsp:cNvSpPr/>
      </dsp:nvSpPr>
      <dsp:spPr>
        <a:xfrm>
          <a:off x="2762079" y="839724"/>
          <a:ext cx="184194" cy="1587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5F1CE5-C36A-4181-A538-EE65DEBF15B6}">
      <dsp:nvSpPr>
        <dsp:cNvPr id="0" name=""/>
        <dsp:cNvSpPr/>
      </dsp:nvSpPr>
      <dsp:spPr>
        <a:xfrm>
          <a:off x="4075720" y="989832"/>
          <a:ext cx="1579048" cy="135566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err="1" smtClean="0"/>
            <a:t>Households</a:t>
          </a:r>
          <a:endParaRPr lang="nl-NL" sz="1400" kern="1200" dirty="0"/>
        </a:p>
      </dsp:txBody>
      <dsp:txXfrm>
        <a:off x="4320279" y="1199793"/>
        <a:ext cx="1089930" cy="935738"/>
      </dsp:txXfrm>
    </dsp:sp>
    <dsp:sp modelId="{180E9F0C-E1B6-4F8B-A282-4324291611AB}">
      <dsp:nvSpPr>
        <dsp:cNvPr id="0" name=""/>
        <dsp:cNvSpPr/>
      </dsp:nvSpPr>
      <dsp:spPr>
        <a:xfrm>
          <a:off x="5442108" y="1590624"/>
          <a:ext cx="184194" cy="1587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63382-EBA1-454A-8A9E-62E27BA2E909}">
      <dsp:nvSpPr>
        <dsp:cNvPr id="0" name=""/>
        <dsp:cNvSpPr/>
      </dsp:nvSpPr>
      <dsp:spPr>
        <a:xfrm>
          <a:off x="5434573" y="1751917"/>
          <a:ext cx="1579048" cy="135566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EF809-6354-4986-BABE-73017430633E}">
      <dsp:nvSpPr>
        <dsp:cNvPr id="0" name=""/>
        <dsp:cNvSpPr/>
      </dsp:nvSpPr>
      <dsp:spPr>
        <a:xfrm>
          <a:off x="5742680" y="1776454"/>
          <a:ext cx="184194" cy="1587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4A2EB-E8DD-436F-9655-89E29469624C}">
      <dsp:nvSpPr>
        <dsp:cNvPr id="0" name=""/>
        <dsp:cNvSpPr/>
      </dsp:nvSpPr>
      <dsp:spPr>
        <a:xfrm>
          <a:off x="5434573" y="253366"/>
          <a:ext cx="1579048" cy="135566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err="1" smtClean="0"/>
            <a:t>Location</a:t>
          </a:r>
          <a:endParaRPr lang="nl-NL" sz="1400" kern="1200" dirty="0"/>
        </a:p>
      </dsp:txBody>
      <dsp:txXfrm>
        <a:off x="5679132" y="463327"/>
        <a:ext cx="1089930" cy="935738"/>
      </dsp:txXfrm>
    </dsp:sp>
    <dsp:sp modelId="{CAE2374B-777A-43F6-9B1F-872AF1C2977F}">
      <dsp:nvSpPr>
        <dsp:cNvPr id="0" name=""/>
        <dsp:cNvSpPr/>
      </dsp:nvSpPr>
      <dsp:spPr>
        <a:xfrm>
          <a:off x="6800961" y="861014"/>
          <a:ext cx="184194" cy="1587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18B3D-7B65-4B93-AE94-3FACD7BFA91D}">
      <dsp:nvSpPr>
        <dsp:cNvPr id="0" name=""/>
        <dsp:cNvSpPr/>
      </dsp:nvSpPr>
      <dsp:spPr>
        <a:xfrm>
          <a:off x="6793426" y="1009678"/>
          <a:ext cx="1579048" cy="13556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7E4CC-6889-4AF2-B721-B2EC2453DAF9}">
      <dsp:nvSpPr>
        <dsp:cNvPr id="0" name=""/>
        <dsp:cNvSpPr/>
      </dsp:nvSpPr>
      <dsp:spPr>
        <a:xfrm>
          <a:off x="7108231" y="1039988"/>
          <a:ext cx="184194" cy="1587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4E2C3-01FD-44F8-99FF-756811669E79}">
      <dsp:nvSpPr>
        <dsp:cNvPr id="0" name=""/>
        <dsp:cNvSpPr/>
      </dsp:nvSpPr>
      <dsp:spPr>
        <a:xfrm>
          <a:off x="4164330" y="586568"/>
          <a:ext cx="2215087" cy="246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64"/>
              </a:lnTo>
              <a:lnTo>
                <a:pt x="2215087" y="123164"/>
              </a:lnTo>
              <a:lnTo>
                <a:pt x="2215087" y="2463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CEC10-1A78-4BA1-8A6E-8FFC545D7F8B}">
      <dsp:nvSpPr>
        <dsp:cNvPr id="0" name=""/>
        <dsp:cNvSpPr/>
      </dsp:nvSpPr>
      <dsp:spPr>
        <a:xfrm>
          <a:off x="3695131" y="1419396"/>
          <a:ext cx="153076" cy="2205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5234"/>
              </a:lnTo>
              <a:lnTo>
                <a:pt x="153076" y="220523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0EF35-3617-4B11-9684-6EFB82FF3A86}">
      <dsp:nvSpPr>
        <dsp:cNvPr id="0" name=""/>
        <dsp:cNvSpPr/>
      </dsp:nvSpPr>
      <dsp:spPr>
        <a:xfrm>
          <a:off x="3695131" y="1419396"/>
          <a:ext cx="146530" cy="1372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2406"/>
              </a:lnTo>
              <a:lnTo>
                <a:pt x="146530" y="1372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BC3BC-59B7-4CF1-B6FB-076C3A0A1FCF}">
      <dsp:nvSpPr>
        <dsp:cNvPr id="0" name=""/>
        <dsp:cNvSpPr/>
      </dsp:nvSpPr>
      <dsp:spPr>
        <a:xfrm>
          <a:off x="3695131" y="1419396"/>
          <a:ext cx="146530" cy="5395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9578"/>
              </a:lnTo>
              <a:lnTo>
                <a:pt x="146530" y="5395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FFC01-2E2F-4145-971F-B4CF178046E4}">
      <dsp:nvSpPr>
        <dsp:cNvPr id="0" name=""/>
        <dsp:cNvSpPr/>
      </dsp:nvSpPr>
      <dsp:spPr>
        <a:xfrm>
          <a:off x="4118610" y="586568"/>
          <a:ext cx="91440" cy="2463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63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7F286-A8E0-4862-BF58-DBC82948A1E5}">
      <dsp:nvSpPr>
        <dsp:cNvPr id="0" name=""/>
        <dsp:cNvSpPr/>
      </dsp:nvSpPr>
      <dsp:spPr>
        <a:xfrm>
          <a:off x="1130021" y="1419396"/>
          <a:ext cx="422583" cy="1372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2406"/>
              </a:lnTo>
              <a:lnTo>
                <a:pt x="422583" y="13724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6E171-E90C-440E-A094-6DDB79B98C84}">
      <dsp:nvSpPr>
        <dsp:cNvPr id="0" name=""/>
        <dsp:cNvSpPr/>
      </dsp:nvSpPr>
      <dsp:spPr>
        <a:xfrm>
          <a:off x="1130021" y="1419396"/>
          <a:ext cx="425833" cy="5395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9578"/>
              </a:lnTo>
              <a:lnTo>
                <a:pt x="425833" y="5395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42B8-3582-418A-AB19-E6A3EB49DBE8}">
      <dsp:nvSpPr>
        <dsp:cNvPr id="0" name=""/>
        <dsp:cNvSpPr/>
      </dsp:nvSpPr>
      <dsp:spPr>
        <a:xfrm>
          <a:off x="1599220" y="586568"/>
          <a:ext cx="2565109" cy="246329"/>
        </a:xfrm>
        <a:custGeom>
          <a:avLst/>
          <a:gdLst/>
          <a:ahLst/>
          <a:cxnLst/>
          <a:rect l="0" t="0" r="0" b="0"/>
          <a:pathLst>
            <a:path>
              <a:moveTo>
                <a:pt x="2565109" y="0"/>
              </a:moveTo>
              <a:lnTo>
                <a:pt x="2565109" y="123164"/>
              </a:lnTo>
              <a:lnTo>
                <a:pt x="0" y="123164"/>
              </a:lnTo>
              <a:lnTo>
                <a:pt x="0" y="2463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A789E0-A8E0-4A1B-8394-24F9067CAC10}">
      <dsp:nvSpPr>
        <dsp:cNvPr id="0" name=""/>
        <dsp:cNvSpPr/>
      </dsp:nvSpPr>
      <dsp:spPr>
        <a:xfrm>
          <a:off x="3577831" y="69"/>
          <a:ext cx="1172997" cy="586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smtClean="0"/>
            <a:t>app</a:t>
          </a:r>
          <a:endParaRPr lang="nl-NL" sz="2000" kern="1200" dirty="0"/>
        </a:p>
      </dsp:txBody>
      <dsp:txXfrm>
        <a:off x="3577831" y="69"/>
        <a:ext cx="1172997" cy="586498"/>
      </dsp:txXfrm>
    </dsp:sp>
    <dsp:sp modelId="{9D9633CF-B9D6-4482-8CBC-42693DECFD11}">
      <dsp:nvSpPr>
        <dsp:cNvPr id="0" name=""/>
        <dsp:cNvSpPr/>
      </dsp:nvSpPr>
      <dsp:spPr>
        <a:xfrm>
          <a:off x="1012721" y="832897"/>
          <a:ext cx="1172997" cy="586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 smtClean="0"/>
            <a:t>core</a:t>
          </a:r>
          <a:endParaRPr lang="nl-NL" sz="2000" kern="1200" dirty="0"/>
        </a:p>
      </dsp:txBody>
      <dsp:txXfrm>
        <a:off x="1012721" y="832897"/>
        <a:ext cx="1172997" cy="586498"/>
      </dsp:txXfrm>
    </dsp:sp>
    <dsp:sp modelId="{6D5461C5-C9F3-4BEC-A30D-F9421350E8D0}">
      <dsp:nvSpPr>
        <dsp:cNvPr id="0" name=""/>
        <dsp:cNvSpPr/>
      </dsp:nvSpPr>
      <dsp:spPr>
        <a:xfrm>
          <a:off x="1555854" y="1665725"/>
          <a:ext cx="1172997" cy="586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 smtClean="0"/>
            <a:t>nav</a:t>
          </a:r>
          <a:endParaRPr lang="nl-NL" sz="2000" kern="1200" dirty="0"/>
        </a:p>
      </dsp:txBody>
      <dsp:txXfrm>
        <a:off x="1555854" y="1665725"/>
        <a:ext cx="1172997" cy="586498"/>
      </dsp:txXfrm>
    </dsp:sp>
    <dsp:sp modelId="{EF479611-50A6-40EF-8BFC-90A4E9C6569C}">
      <dsp:nvSpPr>
        <dsp:cNvPr id="0" name=""/>
        <dsp:cNvSpPr/>
      </dsp:nvSpPr>
      <dsp:spPr>
        <a:xfrm>
          <a:off x="1552605" y="2498553"/>
          <a:ext cx="1172997" cy="586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 smtClean="0"/>
            <a:t>accordion</a:t>
          </a:r>
          <a:endParaRPr lang="nl-NL" sz="2000" kern="1200" dirty="0"/>
        </a:p>
      </dsp:txBody>
      <dsp:txXfrm>
        <a:off x="1552605" y="2498553"/>
        <a:ext cx="1172997" cy="586498"/>
      </dsp:txXfrm>
    </dsp:sp>
    <dsp:sp modelId="{54220912-9CAE-4B9F-A634-A0296DB0DB2F}">
      <dsp:nvSpPr>
        <dsp:cNvPr id="0" name=""/>
        <dsp:cNvSpPr/>
      </dsp:nvSpPr>
      <dsp:spPr>
        <a:xfrm>
          <a:off x="3577831" y="832897"/>
          <a:ext cx="1172997" cy="586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smtClean="0"/>
            <a:t>map</a:t>
          </a:r>
          <a:endParaRPr lang="nl-NL" sz="2000" kern="1200" dirty="0"/>
        </a:p>
      </dsp:txBody>
      <dsp:txXfrm>
        <a:off x="3577831" y="832897"/>
        <a:ext cx="1172997" cy="586498"/>
      </dsp:txXfrm>
    </dsp:sp>
    <dsp:sp modelId="{263D8BF5-FFEA-493B-96A5-FF9066038A40}">
      <dsp:nvSpPr>
        <dsp:cNvPr id="0" name=""/>
        <dsp:cNvSpPr/>
      </dsp:nvSpPr>
      <dsp:spPr>
        <a:xfrm>
          <a:off x="3841661" y="1665725"/>
          <a:ext cx="1172997" cy="586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smtClean="0"/>
            <a:t>map-view</a:t>
          </a:r>
          <a:endParaRPr lang="nl-NL" sz="2000" kern="1200" dirty="0"/>
        </a:p>
      </dsp:txBody>
      <dsp:txXfrm>
        <a:off x="3841661" y="1665725"/>
        <a:ext cx="1172997" cy="586498"/>
      </dsp:txXfrm>
    </dsp:sp>
    <dsp:sp modelId="{44912586-CC90-48A0-8CA3-FE9235B76DE4}">
      <dsp:nvSpPr>
        <dsp:cNvPr id="0" name=""/>
        <dsp:cNvSpPr/>
      </dsp:nvSpPr>
      <dsp:spPr>
        <a:xfrm>
          <a:off x="3841661" y="2498553"/>
          <a:ext cx="1172997" cy="586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smtClean="0"/>
            <a:t>map-filter</a:t>
          </a:r>
          <a:endParaRPr lang="nl-NL" sz="2000" kern="1200" dirty="0"/>
        </a:p>
      </dsp:txBody>
      <dsp:txXfrm>
        <a:off x="3841661" y="2498553"/>
        <a:ext cx="1172997" cy="586498"/>
      </dsp:txXfrm>
    </dsp:sp>
    <dsp:sp modelId="{A25BD15F-A24E-49B7-B959-774228BA0261}">
      <dsp:nvSpPr>
        <dsp:cNvPr id="0" name=""/>
        <dsp:cNvSpPr/>
      </dsp:nvSpPr>
      <dsp:spPr>
        <a:xfrm>
          <a:off x="3848207" y="3331381"/>
          <a:ext cx="1172997" cy="586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smtClean="0"/>
            <a:t>map-detail</a:t>
          </a:r>
          <a:endParaRPr lang="nl-NL" sz="2000" kern="1200" dirty="0"/>
        </a:p>
      </dsp:txBody>
      <dsp:txXfrm>
        <a:off x="3848207" y="3331381"/>
        <a:ext cx="1172997" cy="586498"/>
      </dsp:txXfrm>
    </dsp:sp>
    <dsp:sp modelId="{452B1B95-9DD7-403D-B204-A34EB47C0F69}">
      <dsp:nvSpPr>
        <dsp:cNvPr id="0" name=""/>
        <dsp:cNvSpPr/>
      </dsp:nvSpPr>
      <dsp:spPr>
        <a:xfrm>
          <a:off x="5792919" y="832897"/>
          <a:ext cx="1172997" cy="586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smtClean="0"/>
            <a:t>area-detail</a:t>
          </a:r>
          <a:endParaRPr lang="nl-NL" sz="2000" kern="1200" dirty="0"/>
        </a:p>
      </dsp:txBody>
      <dsp:txXfrm>
        <a:off x="5792919" y="832897"/>
        <a:ext cx="1172997" cy="586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93A8-D201-4E43-A050-93ACBDBBC9A3}">
      <dsp:nvSpPr>
        <dsp:cNvPr id="0" name=""/>
        <dsp:cNvSpPr/>
      </dsp:nvSpPr>
      <dsp:spPr>
        <a:xfrm>
          <a:off x="2814231" y="0"/>
          <a:ext cx="2004348" cy="1202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700" kern="1200" dirty="0" smtClean="0"/>
            <a:t>AGS Online</a:t>
          </a:r>
          <a:endParaRPr lang="nl-NL" sz="2700" kern="1200" dirty="0"/>
        </a:p>
      </dsp:txBody>
      <dsp:txXfrm>
        <a:off x="2849454" y="35223"/>
        <a:ext cx="1933902" cy="1132163"/>
      </dsp:txXfrm>
    </dsp:sp>
    <dsp:sp modelId="{2CBC32A9-076D-4182-BBA9-452A3D5CDA22}">
      <dsp:nvSpPr>
        <dsp:cNvPr id="0" name=""/>
        <dsp:cNvSpPr/>
      </dsp:nvSpPr>
      <dsp:spPr>
        <a:xfrm rot="5406603">
          <a:off x="3642163" y="1289195"/>
          <a:ext cx="344887" cy="497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100" kern="1200"/>
        </a:p>
      </dsp:txBody>
      <dsp:txXfrm rot="10800000">
        <a:off x="3693995" y="1336878"/>
        <a:ext cx="241421" cy="298246"/>
      </dsp:txXfrm>
    </dsp:sp>
    <dsp:sp modelId="{9E610913-C0FF-443D-A56D-7951564ABEF3}">
      <dsp:nvSpPr>
        <dsp:cNvPr id="0" name=""/>
        <dsp:cNvSpPr/>
      </dsp:nvSpPr>
      <dsp:spPr>
        <a:xfrm>
          <a:off x="2810671" y="1853338"/>
          <a:ext cx="2004348" cy="1202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700" kern="1200" dirty="0" smtClean="0"/>
            <a:t>Angular2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700" kern="1200" dirty="0" err="1" smtClean="0"/>
            <a:t>Frontend</a:t>
          </a:r>
          <a:endParaRPr lang="nl-NL" sz="2700" kern="1200" dirty="0"/>
        </a:p>
      </dsp:txBody>
      <dsp:txXfrm>
        <a:off x="2845894" y="1888561"/>
        <a:ext cx="1933902" cy="1132163"/>
      </dsp:txXfrm>
    </dsp:sp>
    <dsp:sp modelId="{63709FD5-D55C-4AB6-AF50-3FDEDC59EC94}">
      <dsp:nvSpPr>
        <dsp:cNvPr id="0" name=""/>
        <dsp:cNvSpPr/>
      </dsp:nvSpPr>
      <dsp:spPr>
        <a:xfrm>
          <a:off x="4858981" y="2206103"/>
          <a:ext cx="737868" cy="49707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100" kern="1200" dirty="0"/>
        </a:p>
      </dsp:txBody>
      <dsp:txXfrm>
        <a:off x="4858981" y="2305519"/>
        <a:ext cx="588745" cy="298246"/>
      </dsp:txXfrm>
    </dsp:sp>
    <dsp:sp modelId="{4FD44733-DCAD-4707-9B48-858B71FBB3A2}">
      <dsp:nvSpPr>
        <dsp:cNvPr id="0" name=""/>
        <dsp:cNvSpPr/>
      </dsp:nvSpPr>
      <dsp:spPr>
        <a:xfrm>
          <a:off x="5616759" y="1853338"/>
          <a:ext cx="2004348" cy="1202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700" kern="1200" dirty="0" err="1" smtClean="0"/>
            <a:t>NodeJs</a:t>
          </a:r>
          <a:r>
            <a:rPr lang="nl-NL" sz="2700" kern="1200" dirty="0" smtClean="0"/>
            <a:t> + Express </a:t>
          </a:r>
          <a:r>
            <a:rPr lang="nl-NL" sz="2700" kern="1200" dirty="0" err="1" smtClean="0"/>
            <a:t>Api</a:t>
          </a:r>
          <a:endParaRPr lang="nl-NL" sz="2700" kern="1200" dirty="0"/>
        </a:p>
      </dsp:txBody>
      <dsp:txXfrm>
        <a:off x="5651982" y="1888561"/>
        <a:ext cx="1933902" cy="1132163"/>
      </dsp:txXfrm>
    </dsp:sp>
    <dsp:sp modelId="{DC4AE387-8FC8-47E4-8BBE-1CFB6791A9A6}">
      <dsp:nvSpPr>
        <dsp:cNvPr id="0" name=""/>
        <dsp:cNvSpPr/>
      </dsp:nvSpPr>
      <dsp:spPr>
        <a:xfrm flipH="1">
          <a:off x="7821542" y="2206103"/>
          <a:ext cx="424921" cy="497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100" kern="1200"/>
        </a:p>
      </dsp:txBody>
      <dsp:txXfrm>
        <a:off x="7949018" y="2305519"/>
        <a:ext cx="297445" cy="298246"/>
      </dsp:txXfrm>
    </dsp:sp>
    <dsp:sp modelId="{4D036501-14C0-4BE6-ACB2-A78BF01521BC}">
      <dsp:nvSpPr>
        <dsp:cNvPr id="0" name=""/>
        <dsp:cNvSpPr/>
      </dsp:nvSpPr>
      <dsp:spPr>
        <a:xfrm>
          <a:off x="8422847" y="1853338"/>
          <a:ext cx="2004348" cy="1202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700" kern="1200" dirty="0" err="1" smtClean="0"/>
            <a:t>ArcGis</a:t>
          </a:r>
          <a:r>
            <a:rPr lang="nl-NL" sz="2700" kern="1200" dirty="0" smtClean="0"/>
            <a:t> Server</a:t>
          </a:r>
          <a:endParaRPr lang="nl-NL" sz="2700" kern="1200" dirty="0"/>
        </a:p>
      </dsp:txBody>
      <dsp:txXfrm>
        <a:off x="8458070" y="1888561"/>
        <a:ext cx="1933902" cy="1132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2A752-8414-6E43-B057-97C3135FBE96}" type="datetimeFigureOut">
              <a:rPr lang="nl-NL" smtClean="0"/>
              <a:t>8-3-2017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80C50-52E6-FB4F-9665-402FBCD50A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0933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8-3-2017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0741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4209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8725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0507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Dojo</a:t>
            </a:r>
            <a:r>
              <a:rPr lang="nl-NL" dirty="0" smtClean="0"/>
              <a:t> has </a:t>
            </a:r>
            <a:r>
              <a:rPr lang="nl-NL" dirty="0" err="1" smtClean="0"/>
              <a:t>it’s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own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implementation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AMD stack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therefore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compatible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Webpack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Angular2. </a:t>
            </a:r>
          </a:p>
          <a:p>
            <a:r>
              <a:rPr lang="nl-NL" baseline="0" dirty="0" err="1" smtClean="0"/>
              <a:t>So</a:t>
            </a:r>
            <a:r>
              <a:rPr lang="nl-NL" baseline="0" dirty="0" smtClean="0"/>
              <a:t> we </a:t>
            </a:r>
            <a:r>
              <a:rPr lang="nl-NL" baseline="0" dirty="0" err="1" smtClean="0"/>
              <a:t>need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workaround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external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loader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load ESRI modules </a:t>
            </a:r>
            <a:r>
              <a:rPr lang="nl-NL" baseline="0" dirty="0" err="1" smtClean="0"/>
              <a:t>into</a:t>
            </a:r>
            <a:r>
              <a:rPr lang="nl-NL" baseline="0" dirty="0" smtClean="0"/>
              <a:t> non-DOJO apps.</a:t>
            </a:r>
          </a:p>
          <a:p>
            <a:r>
              <a:rPr lang="nl-NL" baseline="0" dirty="0" smtClean="0"/>
              <a:t>Tom </a:t>
            </a:r>
            <a:r>
              <a:rPr lang="nl-NL" baseline="0" dirty="0" err="1" smtClean="0"/>
              <a:t>Wayson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developed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npm</a:t>
            </a:r>
            <a:r>
              <a:rPr lang="nl-NL" baseline="0" dirty="0" smtClean="0"/>
              <a:t>-module </a:t>
            </a:r>
            <a:r>
              <a:rPr lang="nl-NL" baseline="0" dirty="0" err="1" smtClean="0"/>
              <a:t>called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esri-loader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does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trick.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8875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0427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600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763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1790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3811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2262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9980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7702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smtClean="0"/>
              <a:t>Live maintenance monitoring</a:t>
            </a:r>
          </a:p>
          <a:p>
            <a:pPr marL="171450" indent="-171450">
              <a:buFontTx/>
              <a:buChar char="-"/>
            </a:pPr>
            <a:r>
              <a:rPr lang="nl-NL" dirty="0" smtClean="0"/>
              <a:t>Defects/ Cable cuts </a:t>
            </a:r>
          </a:p>
          <a:p>
            <a:pPr marL="171450" indent="-171450">
              <a:buFontTx/>
              <a:buChar char="-"/>
            </a:pPr>
            <a:r>
              <a:rPr lang="nl-NL" dirty="0" smtClean="0"/>
              <a:t>More </a:t>
            </a:r>
            <a:r>
              <a:rPr lang="nl-NL" dirty="0" err="1" smtClean="0"/>
              <a:t>insights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7375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Conclusion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Geo</a:t>
            </a:r>
            <a:r>
              <a:rPr lang="nl-NL" baseline="0" dirty="0" smtClean="0"/>
              <a:t> Bi Application net managers are </a:t>
            </a:r>
            <a:r>
              <a:rPr lang="nl-NL" baseline="0" dirty="0" err="1" smtClean="0"/>
              <a:t>capable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right </a:t>
            </a:r>
            <a:r>
              <a:rPr lang="nl-NL" baseline="0" dirty="0" err="1" smtClean="0"/>
              <a:t>insights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plan maintenance in a </a:t>
            </a:r>
            <a:r>
              <a:rPr lang="nl-NL" baseline="0" dirty="0" err="1" smtClean="0"/>
              <a:t>effictive</a:t>
            </a:r>
            <a:r>
              <a:rPr lang="nl-NL" baseline="0" dirty="0" smtClean="0"/>
              <a:t> way</a:t>
            </a:r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Clay</a:t>
            </a:r>
            <a:r>
              <a:rPr lang="nl-NL" baseline="0" dirty="0" smtClean="0"/>
              <a:t> tablets </a:t>
            </a:r>
            <a:r>
              <a:rPr lang="nl-NL" baseline="0" dirty="0" err="1" smtClean="0"/>
              <a:t>belong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past </a:t>
            </a:r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Developing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Angular2 is a </a:t>
            </a:r>
            <a:r>
              <a:rPr lang="nl-NL" baseline="0" dirty="0" err="1" smtClean="0"/>
              <a:t>great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relief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Especially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you’re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vanilla</a:t>
            </a:r>
            <a:r>
              <a:rPr lang="nl-NL" baseline="0" dirty="0" smtClean="0"/>
              <a:t> JS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Angular</a:t>
            </a:r>
            <a:r>
              <a:rPr lang="nl-NL" baseline="0" dirty="0" smtClean="0"/>
              <a:t> 1.x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Angular2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Dojo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isn’t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great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combination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smtClean="0"/>
              <a:t>The </a:t>
            </a:r>
            <a:r>
              <a:rPr lang="nl-NL" baseline="0" dirty="0" err="1" smtClean="0"/>
              <a:t>future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literally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world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endless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possibilities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endParaRPr lang="nl-NL" baseline="0" dirty="0" smtClean="0"/>
          </a:p>
          <a:p>
            <a:pPr marL="171450" indent="-171450">
              <a:buFontTx/>
              <a:buChar char="-"/>
            </a:pPr>
            <a:endParaRPr lang="nl-NL" baseline="0" dirty="0" smtClean="0"/>
          </a:p>
          <a:p>
            <a:pPr marL="171450" indent="-171450">
              <a:buFontTx/>
              <a:buChar char="-"/>
            </a:pPr>
            <a:endParaRPr lang="nl-NL" baseline="0" dirty="0" smtClean="0"/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118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810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15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3790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3895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Angular2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successor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Angular</a:t>
            </a:r>
            <a:r>
              <a:rPr lang="nl-NL" baseline="0" dirty="0" smtClean="0"/>
              <a:t> 1.x</a:t>
            </a:r>
          </a:p>
          <a:p>
            <a:r>
              <a:rPr lang="nl-NL" baseline="0" dirty="0" smtClean="0"/>
              <a:t>It’s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just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newer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version</a:t>
            </a:r>
            <a:r>
              <a:rPr lang="nl-NL" baseline="0" dirty="0" smtClean="0"/>
              <a:t>, but </a:t>
            </a:r>
            <a:r>
              <a:rPr lang="nl-NL" baseline="0" dirty="0" err="1" smtClean="0"/>
              <a:t>it’s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totally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rewritten</a:t>
            </a:r>
            <a:endParaRPr lang="nl-NL" baseline="0" dirty="0" smtClean="0"/>
          </a:p>
          <a:p>
            <a:r>
              <a:rPr lang="nl-NL" baseline="0" dirty="0" smtClean="0"/>
              <a:t>In </a:t>
            </a:r>
            <a:r>
              <a:rPr lang="nl-NL" baseline="0" dirty="0" err="1" smtClean="0"/>
              <a:t>combination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TypeScript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completely</a:t>
            </a:r>
            <a:r>
              <a:rPr lang="nl-NL" baseline="0" dirty="0" smtClean="0"/>
              <a:t> Object </a:t>
            </a:r>
            <a:r>
              <a:rPr lang="nl-NL" baseline="0" dirty="0" err="1" smtClean="0"/>
              <a:t>Orientated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similiar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languages</a:t>
            </a:r>
            <a:r>
              <a:rPr lang="nl-NL" baseline="0" dirty="0" smtClean="0"/>
              <a:t> like C#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Java</a:t>
            </a:r>
          </a:p>
          <a:p>
            <a:r>
              <a:rPr lang="nl-NL" baseline="0" dirty="0" smtClean="0"/>
              <a:t>It’s a component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framework</a:t>
            </a:r>
            <a:r>
              <a:rPr lang="nl-NL" baseline="0" dirty="0" smtClean="0"/>
              <a:t> (a tree of </a:t>
            </a:r>
            <a:r>
              <a:rPr lang="nl-NL" baseline="0" dirty="0" err="1" smtClean="0"/>
              <a:t>loosely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coupled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components</a:t>
            </a:r>
            <a:r>
              <a:rPr lang="nl-NL" baseline="0" dirty="0" smtClean="0"/>
              <a:t>)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following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MVC </a:t>
            </a:r>
            <a:r>
              <a:rPr lang="nl-NL" baseline="0" dirty="0" err="1" smtClean="0"/>
              <a:t>architecture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8430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6608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868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5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ndeling 4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516471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516471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516471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431253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deling 3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516471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516471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39873" y="799938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639873" y="2167646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3639873" y="3535354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33463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emplate propositie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WHO_Business template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48"/>
            <a:ext cx="9144000" cy="4565904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3674533" cy="246221"/>
          </a:xfrm>
        </p:spPr>
        <p:txBody>
          <a:bodyPr/>
          <a:lstStyle/>
          <a:p>
            <a:r>
              <a:rPr lang="nl-NL" dirty="0" err="1" smtClean="0"/>
              <a:t>Template</a:t>
            </a:r>
            <a:r>
              <a:rPr lang="nl-NL" dirty="0" smtClean="0"/>
              <a:t> propositie</a:t>
            </a:r>
            <a:endParaRPr lang="nl-NL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329116" y="2657782"/>
            <a:ext cx="6219694" cy="174695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Ruimte voor eigen tekst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1"/>
          </p:nvPr>
        </p:nvSpPr>
        <p:spPr>
          <a:xfrm>
            <a:off x="327541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2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3576700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77100" y="2583515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777976" y="3717222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6698166" y="620486"/>
            <a:ext cx="2232000" cy="15494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1047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mplate propositie Di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WHO_Business template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25400"/>
            <a:ext cx="9144000" cy="4565904"/>
          </a:xfrm>
          <a:prstGeom prst="rect">
            <a:avLst/>
          </a:prstGeom>
        </p:spPr>
      </p:pic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329116" y="2657782"/>
            <a:ext cx="6219694" cy="174695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Ruimte voor eigen tekst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1"/>
          </p:nvPr>
        </p:nvSpPr>
        <p:spPr>
          <a:xfrm>
            <a:off x="327541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2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3576700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77100" y="2583515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777976" y="3717222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6698166" y="620486"/>
            <a:ext cx="2232000" cy="15494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4436533" cy="246221"/>
          </a:xfrm>
        </p:spPr>
        <p:txBody>
          <a:bodyPr/>
          <a:lstStyle/>
          <a:p>
            <a:r>
              <a:rPr lang="nl-NL" dirty="0" err="1" smtClean="0"/>
              <a:t>Template</a:t>
            </a:r>
            <a:r>
              <a:rPr lang="nl-NL" dirty="0" smtClean="0"/>
              <a:t> propositie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364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62911" y="1151223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smtClean="0"/>
              <a:t>Ruimte voor eigen tekst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9163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2. Contac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096200" y="1486021"/>
            <a:ext cx="1153377" cy="1440000"/>
          </a:xfrm>
          <a:prstGeom prst="rect">
            <a:avLst/>
          </a:prstGeom>
        </p:spPr>
        <p:txBody>
          <a:bodyPr anchor="t"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Informatie</a:t>
            </a:r>
            <a:endParaRPr lang="nl-NL" dirty="0"/>
          </a:p>
        </p:txBody>
      </p:sp>
      <p:sp>
        <p:nvSpPr>
          <p:cNvPr id="6" name="Titel 1"/>
          <p:cNvSpPr txBox="1">
            <a:spLocks/>
          </p:cNvSpPr>
          <p:nvPr userDrawn="1"/>
        </p:nvSpPr>
        <p:spPr>
          <a:xfrm>
            <a:off x="457200" y="202380"/>
            <a:ext cx="1462563" cy="2901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2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0"/>
              </a:spcAft>
            </a:pPr>
            <a:r>
              <a:rPr lang="nl-NL" sz="1200" b="1" dirty="0" smtClean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Contact</a:t>
            </a:r>
            <a:endParaRPr lang="nl-NL" sz="1200" b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jdelijke aanduiding voor afbeelding 18"/>
          <p:cNvSpPr>
            <a:spLocks noGrp="1"/>
          </p:cNvSpPr>
          <p:nvPr>
            <p:ph type="pic" sz="quarter" idx="11"/>
          </p:nvPr>
        </p:nvSpPr>
        <p:spPr>
          <a:xfrm>
            <a:off x="3045258" y="1486021"/>
            <a:ext cx="972000" cy="1440000"/>
          </a:xfrm>
          <a:prstGeom prst="rect">
            <a:avLst/>
          </a:prstGeom>
          <a:ln w="12700" cmpd="sng">
            <a:solidFill>
              <a:schemeClr val="tx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8661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1. Cover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51946" y="3157640"/>
            <a:ext cx="4575289" cy="1809064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smtClean="0"/>
              <a:t>Ruimte voor eigen tekst</a:t>
            </a:r>
            <a:endParaRPr lang="nl-NL" dirty="0"/>
          </a:p>
        </p:txBody>
      </p:sp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62911" y="1151223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smtClean="0"/>
              <a:t>Ruimte voor titel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6966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4518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nl-NL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/>
            </a:lvl2pPr>
            <a:lvl3pPr marL="720725" indent="-185738">
              <a:defRPr sz="1400"/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324916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457200" y="900113"/>
            <a:ext cx="4038600" cy="3476582"/>
          </a:xfr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/>
            </a:lvl1pPr>
            <a:lvl2pPr marL="534988" indent="-177800">
              <a:buFont typeface="Arial" panose="020B0604020202020204" pitchFamily="34" charset="0"/>
              <a:buChar char="-"/>
              <a:defRPr sz="1800"/>
            </a:lvl2pPr>
            <a:lvl3pPr marL="720725" indent="-185738"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0" hasCustomPrompt="1"/>
          </p:nvPr>
        </p:nvSpPr>
        <p:spPr>
          <a:xfrm>
            <a:off x="4648200" y="914922"/>
            <a:ext cx="4038600" cy="3456355"/>
          </a:xfr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/>
            </a:lvl1pPr>
            <a:lvl2pPr marL="534988" indent="-177800">
              <a:buFont typeface="Arial" panose="020B0604020202020204" pitchFamily="34" charset="0"/>
              <a:buChar char="-"/>
              <a:defRPr sz="1800"/>
            </a:lvl2pPr>
            <a:lvl3pPr marL="720725" indent="-185738"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329496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837391"/>
            <a:ext cx="4040188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837391"/>
            <a:ext cx="4041775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0" hasCustomPrompt="1"/>
          </p:nvPr>
        </p:nvSpPr>
        <p:spPr>
          <a:xfrm>
            <a:off x="454026" y="1631156"/>
            <a:ext cx="4038600" cy="2545556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720725" indent="-185738"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2" hasCustomPrompt="1"/>
          </p:nvPr>
        </p:nvSpPr>
        <p:spPr>
          <a:xfrm>
            <a:off x="4645026" y="1631156"/>
            <a:ext cx="4038600" cy="2545556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720725" indent="-185738"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3107756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ing +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199" y="837391"/>
            <a:ext cx="8165359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631156"/>
            <a:ext cx="8168532" cy="2688083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401210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del sheet met pl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-22303" y="-14868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930210"/>
            <a:ext cx="4110540" cy="163074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  <a:endParaRPr lang="nl-NL" dirty="0"/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2510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Nutshell1 le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4"/>
            <a:ext cx="9144000" cy="5143500"/>
          </a:xfrm>
          <a:prstGeom prst="rect">
            <a:avLst/>
          </a:prstGeom>
        </p:spPr>
      </p:pic>
      <p:sp>
        <p:nvSpPr>
          <p:cNvPr id="4" name="Tekstvak 3"/>
          <p:cNvSpPr txBox="1"/>
          <p:nvPr userDrawn="1"/>
        </p:nvSpPr>
        <p:spPr>
          <a:xfrm>
            <a:off x="177618" y="1896223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198772" y="2451819"/>
            <a:ext cx="1034794" cy="44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6" name="Tekstvak 5"/>
          <p:cNvSpPr txBox="1"/>
          <p:nvPr userDrawn="1"/>
        </p:nvSpPr>
        <p:spPr>
          <a:xfrm>
            <a:off x="4761588" y="511995"/>
            <a:ext cx="3364438" cy="165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</a:t>
            </a:r>
            <a:r>
              <a:rPr lang="nl-NL" b="1" dirty="0" smtClean="0">
                <a:solidFill>
                  <a:srgbClr val="FFFFFF"/>
                </a:solidFill>
                <a:latin typeface="Arial"/>
                <a:cs typeface="Arial"/>
              </a:rPr>
              <a:t>voor eigen tekst</a:t>
            </a:r>
          </a:p>
          <a:p>
            <a:pPr>
              <a:lnSpc>
                <a:spcPct val="70000"/>
              </a:lnSpc>
            </a:pPr>
            <a:endParaRPr lang="nl-NL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 smtClean="0">
                <a:solidFill>
                  <a:srgbClr val="FFFFFF"/>
                </a:solidFill>
                <a:latin typeface="Arial"/>
                <a:cs typeface="Arial"/>
              </a:rPr>
              <a:t>Ruimte </a:t>
            </a: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voor eigen tekst</a:t>
            </a:r>
          </a:p>
          <a:p>
            <a:pPr>
              <a:lnSpc>
                <a:spcPct val="70000"/>
              </a:lnSpc>
            </a:pPr>
            <a:endParaRPr lang="nl-NL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kstvak 6"/>
          <p:cNvSpPr txBox="1"/>
          <p:nvPr userDrawn="1"/>
        </p:nvSpPr>
        <p:spPr>
          <a:xfrm>
            <a:off x="2400692" y="2724201"/>
            <a:ext cx="336443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</a:t>
            </a:r>
            <a:r>
              <a:rPr lang="nl-NL" b="1" dirty="0" smtClean="0">
                <a:solidFill>
                  <a:srgbClr val="FFFFFF"/>
                </a:solidFill>
                <a:latin typeface="Arial"/>
                <a:cs typeface="Arial"/>
              </a:rPr>
              <a:t>voor eigen </a:t>
            </a: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tekst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2391811" y="1878459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6964052" y="2685669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6985206" y="3241265"/>
            <a:ext cx="1034794" cy="44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2420421" y="3036860"/>
            <a:ext cx="1584866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</a:t>
            </a:r>
            <a:r>
              <a:rPr lang="nl-NL" sz="900" b="1" dirty="0" smtClean="0">
                <a:solidFill>
                  <a:srgbClr val="FFFFFF"/>
                </a:solidFill>
                <a:latin typeface="Arial"/>
                <a:cs typeface="Arial"/>
              </a:rPr>
              <a:t>voor eigen </a:t>
            </a: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961530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mplat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4153759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3304133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 smtClean="0"/>
              <a:t>Naam</a:t>
            </a:r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3311396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 smtClean="0"/>
              <a:t>Rol</a:t>
            </a:r>
            <a:endParaRPr lang="nl-NL" dirty="0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311396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989232" y="803745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6139606" y="2032814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 smtClean="0"/>
              <a:t>Naam</a:t>
            </a:r>
            <a:endParaRPr lang="nl-NL" dirty="0"/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6146869" y="2268320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 smtClean="0"/>
              <a:t>Rol</a:t>
            </a:r>
            <a:endParaRPr lang="nl-NL" dirty="0"/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6146869" y="2770133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311023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61397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 smtClean="0"/>
              <a:t>Naam</a:t>
            </a:r>
            <a:endParaRPr lang="nl-NL" dirty="0"/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68660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 smtClean="0"/>
              <a:t>Rol</a:t>
            </a:r>
            <a:endParaRPr lang="nl-NL" dirty="0"/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468660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966364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pic>
        <p:nvPicPr>
          <p:cNvPr id="4" name="Afbeelding 3" descr="ordina-logo-tag-on-lowercase.pdf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9" y="4719242"/>
            <a:ext cx="3398057" cy="278276"/>
          </a:xfrm>
          <a:prstGeom prst="rect">
            <a:avLst/>
          </a:prstGeom>
        </p:spPr>
      </p:pic>
      <p:sp>
        <p:nvSpPr>
          <p:cNvPr id="6" name="Shape 2"/>
          <p:cNvSpPr txBox="1">
            <a:spLocks/>
          </p:cNvSpPr>
          <p:nvPr userDrawn="1"/>
        </p:nvSpPr>
        <p:spPr>
          <a:xfrm>
            <a:off x="8569787" y="4751123"/>
            <a:ext cx="277324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0" smtClean="0">
                <a:latin typeface="Arial"/>
                <a:cs typeface="Arial"/>
              </a:rPr>
              <a:pPr algn="r"/>
              <a:t>‹nr.›</a:t>
            </a:fld>
            <a:endParaRPr lang="tr-TR" sz="900" b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35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pic>
        <p:nvPicPr>
          <p:cNvPr id="8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4" y="4719242"/>
            <a:ext cx="3369547" cy="2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161787" y="174841"/>
            <a:ext cx="637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WHO</a:t>
            </a:r>
            <a:endParaRPr lang="nl-NL" sz="1200" dirty="0">
              <a:solidFill>
                <a:schemeClr val="bg1"/>
              </a:solidFill>
              <a:latin typeface="Helvetica Neue Medium"/>
              <a:cs typeface="Helvetica Neue Medium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2"/>
            <a:ext cx="9143999" cy="5139656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366233" y="2597765"/>
            <a:ext cx="39677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nl-NL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ngular2 + ESRI JS 4.2 = </a:t>
            </a: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 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world of endless 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possibilities</a:t>
            </a:r>
            <a:endParaRPr lang="nl-NL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6064311" y="4648851"/>
            <a:ext cx="30796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nl-NL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Stefan </a:t>
            </a:r>
            <a:r>
              <a:rPr lang="nl-NL" sz="20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Nieuwenhuis MA</a:t>
            </a:r>
            <a:endParaRPr lang="nl-NL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4" y="1033236"/>
            <a:ext cx="8408352" cy="307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Angular</a:t>
            </a:r>
            <a:r>
              <a:rPr lang="nl-NL" dirty="0"/>
              <a:t> 2 </a:t>
            </a:r>
            <a:r>
              <a:rPr lang="nl-NL" dirty="0" err="1"/>
              <a:t>and</a:t>
            </a:r>
            <a:r>
              <a:rPr lang="nl-NL" dirty="0"/>
              <a:t> ESRI </a:t>
            </a:r>
            <a:r>
              <a:rPr lang="nl-NL" dirty="0" err="1"/>
              <a:t>Js</a:t>
            </a:r>
            <a:r>
              <a:rPr lang="nl-NL" dirty="0"/>
              <a:t> </a:t>
            </a:r>
            <a:r>
              <a:rPr lang="nl-NL" dirty="0" err="1"/>
              <a:t>Api</a:t>
            </a:r>
            <a:r>
              <a:rPr lang="nl-NL" dirty="0"/>
              <a:t> 4.2</a:t>
            </a:r>
          </a:p>
        </p:txBody>
      </p:sp>
      <p:pic>
        <p:nvPicPr>
          <p:cNvPr id="3074" name="Picture 2" descr="http://blog.ionic.io/wp-content/uploads/2015/04/Screenshot-2015-04-02-16.51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03" y="411750"/>
            <a:ext cx="3950194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19" y="729422"/>
            <a:ext cx="7384963" cy="368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11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Angular</a:t>
            </a:r>
            <a:r>
              <a:rPr lang="nl-NL" dirty="0"/>
              <a:t> 2 </a:t>
            </a:r>
            <a:r>
              <a:rPr lang="nl-NL" dirty="0" err="1"/>
              <a:t>and</a:t>
            </a:r>
            <a:r>
              <a:rPr lang="nl-NL" dirty="0"/>
              <a:t> ESRI </a:t>
            </a:r>
            <a:r>
              <a:rPr lang="nl-NL" dirty="0" err="1"/>
              <a:t>Js</a:t>
            </a:r>
            <a:r>
              <a:rPr lang="nl-NL" dirty="0"/>
              <a:t> </a:t>
            </a:r>
            <a:r>
              <a:rPr lang="nl-NL" dirty="0" err="1"/>
              <a:t>Api</a:t>
            </a:r>
            <a:r>
              <a:rPr lang="nl-NL" dirty="0"/>
              <a:t> 4.2</a:t>
            </a: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6" y="638980"/>
            <a:ext cx="27336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51" y="638980"/>
            <a:ext cx="20669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369105"/>
            <a:ext cx="2806700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40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Angular</a:t>
            </a:r>
            <a:r>
              <a:rPr lang="nl-NL" dirty="0"/>
              <a:t> 2 </a:t>
            </a:r>
            <a:r>
              <a:rPr lang="nl-NL" dirty="0" err="1"/>
              <a:t>and</a:t>
            </a:r>
            <a:r>
              <a:rPr lang="nl-NL" dirty="0"/>
              <a:t> ESRI </a:t>
            </a:r>
            <a:r>
              <a:rPr lang="nl-NL" dirty="0" err="1"/>
              <a:t>Js</a:t>
            </a:r>
            <a:r>
              <a:rPr lang="nl-NL" dirty="0"/>
              <a:t> </a:t>
            </a:r>
            <a:r>
              <a:rPr lang="nl-NL" dirty="0" err="1"/>
              <a:t>Api</a:t>
            </a:r>
            <a:r>
              <a:rPr lang="nl-NL" dirty="0"/>
              <a:t> 4.2</a:t>
            </a:r>
          </a:p>
        </p:txBody>
      </p:sp>
      <p:pic>
        <p:nvPicPr>
          <p:cNvPr id="4" name="Picture 18" descr="http://blogs.msmvps.com/deborahk/files/2016/04/imag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642938"/>
            <a:ext cx="65817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86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Angular</a:t>
            </a:r>
            <a:r>
              <a:rPr lang="nl-NL" dirty="0"/>
              <a:t> 2 </a:t>
            </a:r>
            <a:r>
              <a:rPr lang="nl-NL" dirty="0" err="1"/>
              <a:t>and</a:t>
            </a:r>
            <a:r>
              <a:rPr lang="nl-NL" dirty="0"/>
              <a:t> ESRI </a:t>
            </a:r>
            <a:r>
              <a:rPr lang="nl-NL" dirty="0" err="1"/>
              <a:t>Js</a:t>
            </a:r>
            <a:r>
              <a:rPr lang="nl-NL" dirty="0"/>
              <a:t> </a:t>
            </a:r>
            <a:r>
              <a:rPr lang="nl-NL" dirty="0" err="1"/>
              <a:t>Api</a:t>
            </a:r>
            <a:r>
              <a:rPr lang="nl-NL" dirty="0"/>
              <a:t> 4.2</a:t>
            </a:r>
          </a:p>
        </p:txBody>
      </p:sp>
      <p:pic>
        <p:nvPicPr>
          <p:cNvPr id="4098" name="Picture 2" descr="https://upload.wikimedia.org/wikipedia/commons/thumb/f/f8/Dojo_toolkit_logo.svg/1200px-Dojo_toolkit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55" y="1106752"/>
            <a:ext cx="6559690" cy="292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468" y="533839"/>
            <a:ext cx="4457065" cy="407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Angular</a:t>
            </a:r>
            <a:r>
              <a:rPr lang="nl-NL" dirty="0"/>
              <a:t> 2 </a:t>
            </a:r>
            <a:r>
              <a:rPr lang="nl-NL" dirty="0" err="1"/>
              <a:t>and</a:t>
            </a:r>
            <a:r>
              <a:rPr lang="nl-NL" dirty="0"/>
              <a:t> ESRI </a:t>
            </a:r>
            <a:r>
              <a:rPr lang="nl-NL" dirty="0" err="1"/>
              <a:t>Js</a:t>
            </a:r>
            <a:r>
              <a:rPr lang="nl-NL" dirty="0"/>
              <a:t> </a:t>
            </a:r>
            <a:r>
              <a:rPr lang="nl-NL" dirty="0" err="1"/>
              <a:t>Api</a:t>
            </a:r>
            <a:r>
              <a:rPr lang="nl-NL" dirty="0"/>
              <a:t> 4.2</a:t>
            </a:r>
          </a:p>
        </p:txBody>
      </p:sp>
    </p:spTree>
    <p:extLst>
      <p:ext uri="{BB962C8B-B14F-4D97-AF65-F5344CB8AC3E}">
        <p14:creationId xmlns:p14="http://schemas.microsoft.com/office/powerpoint/2010/main" val="221281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Angular</a:t>
            </a:r>
            <a:r>
              <a:rPr lang="nl-NL" dirty="0"/>
              <a:t> 2 </a:t>
            </a:r>
            <a:r>
              <a:rPr lang="nl-NL" dirty="0" err="1"/>
              <a:t>and</a:t>
            </a:r>
            <a:r>
              <a:rPr lang="nl-NL" dirty="0"/>
              <a:t> ESRI </a:t>
            </a:r>
            <a:r>
              <a:rPr lang="nl-NL" dirty="0" err="1"/>
              <a:t>Js</a:t>
            </a:r>
            <a:r>
              <a:rPr lang="nl-NL" dirty="0"/>
              <a:t> </a:t>
            </a:r>
            <a:r>
              <a:rPr lang="nl-NL" dirty="0" err="1"/>
              <a:t>Api</a:t>
            </a:r>
            <a:r>
              <a:rPr lang="nl-NL" dirty="0"/>
              <a:t> 4.2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2347913"/>
            <a:ext cx="72199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3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Angular</a:t>
            </a:r>
            <a:r>
              <a:rPr lang="nl-NL" dirty="0"/>
              <a:t> 2 </a:t>
            </a:r>
            <a:r>
              <a:rPr lang="nl-NL" dirty="0" err="1"/>
              <a:t>and</a:t>
            </a:r>
            <a:r>
              <a:rPr lang="nl-NL" dirty="0"/>
              <a:t> ESRI </a:t>
            </a:r>
            <a:r>
              <a:rPr lang="nl-NL" dirty="0" err="1"/>
              <a:t>Js</a:t>
            </a:r>
            <a:r>
              <a:rPr lang="nl-NL" dirty="0"/>
              <a:t> </a:t>
            </a:r>
            <a:r>
              <a:rPr lang="nl-NL" dirty="0" err="1"/>
              <a:t>Api</a:t>
            </a:r>
            <a:r>
              <a:rPr lang="nl-NL" dirty="0"/>
              <a:t> 4.2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501771"/>
            <a:ext cx="5219701" cy="423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29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odoe.net/blog/wp-content/uploads/esri-angula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514350"/>
            <a:ext cx="27051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hoek 13"/>
          <p:cNvSpPr/>
          <p:nvPr/>
        </p:nvSpPr>
        <p:spPr>
          <a:xfrm>
            <a:off x="648939" y="3293015"/>
            <a:ext cx="78461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nl-NL" sz="4800" b="1" dirty="0" err="1" smtClean="0">
                <a:ln/>
                <a:solidFill>
                  <a:schemeClr val="accent3"/>
                </a:solidFill>
              </a:rPr>
              <a:t>Geo</a:t>
            </a:r>
            <a:r>
              <a:rPr lang="nl-NL" sz="4800" b="1" dirty="0" smtClean="0">
                <a:ln/>
                <a:solidFill>
                  <a:schemeClr val="accent3"/>
                </a:solidFill>
              </a:rPr>
              <a:t> Business Intelligence Tool</a:t>
            </a:r>
            <a:endParaRPr lang="nl-NL" sz="48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3" y="514350"/>
            <a:ext cx="7560000" cy="40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Geo</a:t>
            </a:r>
            <a:r>
              <a:rPr lang="nl-NL" dirty="0"/>
              <a:t> Bi Application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792000" y="540000"/>
            <a:ext cx="7560000" cy="40015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792000" y="1051560"/>
            <a:ext cx="7560000" cy="348996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792000" y="1051560"/>
            <a:ext cx="5654520" cy="3489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792000" y="739140"/>
            <a:ext cx="7560000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6492240" y="1051560"/>
            <a:ext cx="1859760" cy="1684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6492240" y="2796540"/>
            <a:ext cx="1859760" cy="1744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602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Geo</a:t>
            </a:r>
            <a:r>
              <a:rPr lang="nl-NL" dirty="0"/>
              <a:t> Bi Application</a:t>
            </a:r>
            <a:endParaRPr lang="nl-NL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4" y="1351916"/>
            <a:ext cx="8799692" cy="2439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5"/>
          <p:cNvSpPr/>
          <p:nvPr/>
        </p:nvSpPr>
        <p:spPr>
          <a:xfrm>
            <a:off x="172154" y="1351916"/>
            <a:ext cx="8799692" cy="243966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251460" y="1714500"/>
            <a:ext cx="8656320" cy="20193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251460" y="1714500"/>
            <a:ext cx="8656320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315526" y="2644140"/>
            <a:ext cx="8538914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315526" y="3009900"/>
            <a:ext cx="8538914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315526" y="3352800"/>
            <a:ext cx="8538914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85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Geo</a:t>
            </a:r>
            <a:r>
              <a:rPr lang="nl-NL" dirty="0"/>
              <a:t> Bi Application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80470210"/>
              </p:ext>
            </p:extLst>
          </p:nvPr>
        </p:nvGraphicFramePr>
        <p:xfrm>
          <a:off x="457200" y="539750"/>
          <a:ext cx="8328660" cy="3917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91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Allow</a:t>
            </a:r>
            <a:r>
              <a:rPr lang="nl-NL" dirty="0" smtClean="0"/>
              <a:t> me </a:t>
            </a:r>
            <a:r>
              <a:rPr lang="nl-NL" dirty="0" err="1" smtClean="0"/>
              <a:t>to</a:t>
            </a:r>
            <a:r>
              <a:rPr lang="nl-NL" dirty="0" smtClean="0"/>
              <a:t> introduce </a:t>
            </a:r>
            <a:r>
              <a:rPr lang="nl-NL" dirty="0" err="1" smtClean="0"/>
              <a:t>myself</a:t>
            </a:r>
            <a:endParaRPr lang="nl-NL" dirty="0"/>
          </a:p>
        </p:txBody>
      </p:sp>
      <p:pic>
        <p:nvPicPr>
          <p:cNvPr id="1028" name="Picture 4" descr="http://www.gfxmag.com/wp-content/uploads/2016/07/angular-icon-vector-logo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4102"/>
            <a:ext cx="1384606" cy="138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omwayson.github.io/mwd-jsapi/img/esr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32" y="2502034"/>
            <a:ext cx="1613942" cy="161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strongloop.com/wp-content/uploads/2015/12/nodejs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70" y="877712"/>
            <a:ext cx="1460996" cy="146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d30y9cdsu7xlg0.cloudfront.net/png/43459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16" y="2498987"/>
            <a:ext cx="1647850" cy="16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d30y9cdsu7xlg0.cloudfront.net/png/65111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024" y="6557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cdn1.iconfinder.com/data/icons/logotypes/32/badge-html-5-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64" y="954103"/>
            <a:ext cx="1384606" cy="138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cdn1.iconfinder.com/data/icons/logotypes/32/badge-css-3-51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524" y="2629912"/>
            <a:ext cx="1386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frontendmasters.com/assets/es6-logo-300x3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64" y="2629912"/>
            <a:ext cx="1386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024" y="952708"/>
            <a:ext cx="1386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70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Geo</a:t>
            </a:r>
            <a:r>
              <a:rPr lang="nl-NL" dirty="0" smtClean="0"/>
              <a:t> Bi Application</a:t>
            </a:r>
            <a:endParaRPr lang="nl-NL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98604817"/>
              </p:ext>
            </p:extLst>
          </p:nvPr>
        </p:nvGraphicFramePr>
        <p:xfrm>
          <a:off x="-1600200" y="929640"/>
          <a:ext cx="10431780" cy="367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3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 smtClean="0"/>
              <a:t>road</a:t>
            </a:r>
            <a:r>
              <a:rPr lang="nl-NL" dirty="0" smtClean="0"/>
              <a:t> </a:t>
            </a:r>
            <a:r>
              <a:rPr lang="nl-NL" dirty="0" err="1" smtClean="0"/>
              <a:t>ahead</a:t>
            </a:r>
            <a:endParaRPr lang="nl-NL" dirty="0"/>
          </a:p>
        </p:txBody>
      </p:sp>
      <p:pic>
        <p:nvPicPr>
          <p:cNvPr id="6146" name="Picture 2" descr="https://photos.smugmug.com/Landscapes/i-T5vxtss/1/XL/LoneRoadDeathValley-X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724" y="587931"/>
            <a:ext cx="5948552" cy="396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Lessons</a:t>
            </a:r>
            <a:r>
              <a:rPr lang="nl-NL" dirty="0" smtClean="0"/>
              <a:t> </a:t>
            </a:r>
            <a:r>
              <a:rPr lang="nl-NL" dirty="0" err="1" smtClean="0"/>
              <a:t>learned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 err="1" smtClean="0"/>
              <a:t>You’ve</a:t>
            </a:r>
            <a:r>
              <a:rPr lang="nl-NL" dirty="0" smtClean="0"/>
              <a:t> </a:t>
            </a:r>
            <a:r>
              <a:rPr lang="nl-NL" dirty="0" err="1" smtClean="0"/>
              <a:t>learned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:</a:t>
            </a:r>
          </a:p>
          <a:p>
            <a:pPr lvl="1"/>
            <a:r>
              <a:rPr lang="nl-NL" sz="2400" dirty="0" smtClean="0"/>
              <a:t>The maintenance </a:t>
            </a:r>
            <a:r>
              <a:rPr lang="nl-NL" sz="2400" dirty="0" err="1" smtClean="0"/>
              <a:t>process</a:t>
            </a:r>
            <a:r>
              <a:rPr lang="nl-NL" sz="2400" dirty="0" smtClean="0"/>
              <a:t> at </a:t>
            </a:r>
            <a:r>
              <a:rPr lang="nl-NL" sz="2400" dirty="0" err="1" smtClean="0"/>
              <a:t>an</a:t>
            </a:r>
            <a:r>
              <a:rPr lang="nl-NL" sz="2400" dirty="0" smtClean="0"/>
              <a:t> </a:t>
            </a:r>
            <a:r>
              <a:rPr lang="nl-NL" sz="2400" dirty="0" err="1" smtClean="0"/>
              <a:t>electric</a:t>
            </a:r>
            <a:r>
              <a:rPr lang="nl-NL" sz="2400" dirty="0" smtClean="0"/>
              <a:t> maintenance company</a:t>
            </a:r>
          </a:p>
          <a:p>
            <a:pPr lvl="1"/>
            <a:r>
              <a:rPr lang="nl-NL" sz="2400" dirty="0" err="1" smtClean="0"/>
              <a:t>Angular</a:t>
            </a:r>
            <a:r>
              <a:rPr lang="nl-NL" sz="2400" dirty="0" smtClean="0"/>
              <a:t> 2</a:t>
            </a:r>
          </a:p>
          <a:p>
            <a:pPr lvl="1"/>
            <a:r>
              <a:rPr lang="nl-NL" sz="2400" dirty="0" smtClean="0"/>
              <a:t>Next gen </a:t>
            </a:r>
            <a:r>
              <a:rPr lang="nl-NL" sz="2400" dirty="0" err="1" smtClean="0"/>
              <a:t>Geo</a:t>
            </a:r>
            <a:r>
              <a:rPr lang="nl-NL" sz="2400" dirty="0" smtClean="0"/>
              <a:t> BI Applications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20162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0"/>
          </p:nvPr>
        </p:nvSpPr>
        <p:spPr>
          <a:xfrm>
            <a:off x="2395066" y="1295702"/>
            <a:ext cx="6136949" cy="2552097"/>
          </a:xfrm>
        </p:spPr>
        <p:txBody>
          <a:bodyPr/>
          <a:lstStyle/>
          <a:p>
            <a:r>
              <a:rPr lang="nl-NL" dirty="0"/>
              <a:t>Stefan Nieuwenhuis </a:t>
            </a:r>
            <a:r>
              <a:rPr lang="nl-NL" dirty="0" smtClean="0"/>
              <a:t>MA</a:t>
            </a:r>
          </a:p>
          <a:p>
            <a:r>
              <a:rPr lang="nl-NL" dirty="0" smtClean="0"/>
              <a:t>Stefan.Nieuwenhuis@ordina.nl</a:t>
            </a:r>
          </a:p>
          <a:p>
            <a:r>
              <a:rPr lang="nl-NL" dirty="0" smtClean="0"/>
              <a:t>+</a:t>
            </a:r>
            <a:r>
              <a:rPr lang="nl-NL" dirty="0"/>
              <a:t>31 (0)6 10 21 99 </a:t>
            </a:r>
            <a:r>
              <a:rPr lang="nl-NL" dirty="0" smtClean="0"/>
              <a:t>73</a:t>
            </a:r>
          </a:p>
          <a:p>
            <a:endParaRPr lang="nl-NL" dirty="0"/>
          </a:p>
          <a:p>
            <a:r>
              <a:rPr lang="nl-NL" dirty="0" smtClean="0"/>
              <a:t>linkedin.com/in/</a:t>
            </a:r>
            <a:r>
              <a:rPr lang="nl-NL" dirty="0" err="1" smtClean="0"/>
              <a:t>stefannhs</a:t>
            </a:r>
            <a:endParaRPr lang="nl-NL" dirty="0" smtClean="0"/>
          </a:p>
          <a:p>
            <a:r>
              <a:rPr lang="nl-NL" dirty="0" smtClean="0"/>
              <a:t>github.com/</a:t>
            </a:r>
            <a:r>
              <a:rPr lang="nl-NL" dirty="0" err="1" smtClean="0"/>
              <a:t>StefanNieuwenhuis</a:t>
            </a:r>
            <a:endParaRPr lang="nl-NL" dirty="0"/>
          </a:p>
        </p:txBody>
      </p:sp>
      <p:pic>
        <p:nvPicPr>
          <p:cNvPr id="1028" name="Picture 4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994" y="352806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bile Phone Icon  ClipArt Be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994" y="217265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iconsdb.com/icons/preview/black/mail-xx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227" y="1813560"/>
            <a:ext cx="298132" cy="2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erson Outline Icon Png Person outline icon png pers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7" y="135731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image.flaticon.com/icons/png/512/34/3422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7" y="3087212"/>
            <a:ext cx="313372" cy="31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Maintenance in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electric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 company 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67183615"/>
              </p:ext>
            </p:extLst>
          </p:nvPr>
        </p:nvGraphicFramePr>
        <p:xfrm>
          <a:off x="457200" y="754743"/>
          <a:ext cx="8418286" cy="391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97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Maintenance in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electric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</a:t>
            </a:r>
            <a:r>
              <a:rPr lang="nl-NL" dirty="0" err="1" smtClean="0"/>
              <a:t>utilities</a:t>
            </a:r>
            <a:r>
              <a:rPr lang="nl-NL" dirty="0" smtClean="0"/>
              <a:t> company </a:t>
            </a:r>
            <a:endParaRPr lang="nl-NL" dirty="0"/>
          </a:p>
        </p:txBody>
      </p:sp>
      <p:pic>
        <p:nvPicPr>
          <p:cNvPr id="2054" name="Picture 6" descr="https://bloximages.newyork1.vip.townnews.com/omaha.com/content/tncms/assets/v3/editorial/7/f0/7f0d57b2-e317-11e5-a633-1f9ac7ebbbb3/56db4ce690bcb.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90899"/>
            <a:ext cx="7569200" cy="393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mages0.tcdn.nl/binnenland/article24746735.ece/BINARY/original/Gemeenten+heffen+precario+op+tal+van+kabels+en+leidingen+AN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79" y="509471"/>
            <a:ext cx="4824878" cy="321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royalhaskoningdhv.com/blog/-/media/royalhaskoningdhv-blog/nl/urban/kabels-en-leidingen-619x348.jpg?w=619&amp;h=348&amp;as=1&amp;bc=white&amp;hash=85C3CB55DC7D3549DA9D89AB0375FD9C731E690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5" y="1151567"/>
            <a:ext cx="2689100" cy="15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bloximages.newyork1.vip.townnews.com/omaha.com/content/tncms/assets/v3/editorial/6/76/676a9d11-4398-5b54-bf1d-96f2059bd0e9/56db4b7d63aa4.im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02" y="1521172"/>
            <a:ext cx="2616192" cy="298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cdn.pixabay.com/photo/2015/05/24/14/02/spaghetti-781795_960_72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6" y="509471"/>
            <a:ext cx="8215092" cy="41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7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Maintenance in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electric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 company </a:t>
            </a:r>
          </a:p>
        </p:txBody>
      </p:sp>
      <p:pic>
        <p:nvPicPr>
          <p:cNvPr id="4100" name="Picture 4" descr="http://www.codex99.com/typography/images/ancient/etana_2_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63" y="606538"/>
            <a:ext cx="5730875" cy="39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85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Maintenance in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electric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 company 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98491780"/>
              </p:ext>
            </p:extLst>
          </p:nvPr>
        </p:nvGraphicFramePr>
        <p:xfrm>
          <a:off x="457200" y="561975"/>
          <a:ext cx="8372475" cy="408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https://d30y9cdsu7xlg0.cloudfront.net/png/1263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682434"/>
            <a:ext cx="1035232" cy="103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70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Angular</a:t>
            </a:r>
            <a:r>
              <a:rPr lang="nl-NL" dirty="0"/>
              <a:t> 2 </a:t>
            </a:r>
            <a:r>
              <a:rPr lang="nl-NL" dirty="0" err="1"/>
              <a:t>and</a:t>
            </a:r>
            <a:r>
              <a:rPr lang="nl-NL" dirty="0"/>
              <a:t> ESRI </a:t>
            </a:r>
            <a:r>
              <a:rPr lang="nl-NL" dirty="0" err="1"/>
              <a:t>Js</a:t>
            </a:r>
            <a:r>
              <a:rPr lang="nl-NL" dirty="0"/>
              <a:t> </a:t>
            </a:r>
            <a:r>
              <a:rPr lang="nl-NL" dirty="0" err="1"/>
              <a:t>Api</a:t>
            </a:r>
            <a:r>
              <a:rPr lang="nl-NL" dirty="0"/>
              <a:t> 4.2</a:t>
            </a:r>
          </a:p>
        </p:txBody>
      </p:sp>
      <p:pic>
        <p:nvPicPr>
          <p:cNvPr id="4" name="Picture 4" descr="http://angular-kdg.azurewebsites.net/images/angular-he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" y="538534"/>
            <a:ext cx="7254240" cy="4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17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Angular</a:t>
            </a:r>
            <a:r>
              <a:rPr lang="nl-NL" dirty="0"/>
              <a:t> 2 </a:t>
            </a:r>
            <a:r>
              <a:rPr lang="nl-NL" dirty="0" err="1"/>
              <a:t>and</a:t>
            </a:r>
            <a:r>
              <a:rPr lang="nl-NL" dirty="0"/>
              <a:t> ESRI </a:t>
            </a:r>
            <a:r>
              <a:rPr lang="nl-NL" dirty="0" err="1"/>
              <a:t>Js</a:t>
            </a:r>
            <a:r>
              <a:rPr lang="nl-NL" dirty="0"/>
              <a:t> </a:t>
            </a:r>
            <a:r>
              <a:rPr lang="nl-NL" dirty="0" err="1"/>
              <a:t>Api</a:t>
            </a:r>
            <a:r>
              <a:rPr lang="nl-NL" dirty="0"/>
              <a:t> 4.2</a:t>
            </a:r>
          </a:p>
        </p:txBody>
      </p:sp>
      <p:pic>
        <p:nvPicPr>
          <p:cNvPr id="9218" name="Picture 2" descr="https://aspblogs.blob.core.windows.net/media/dwahlin/Media/image_2D6D67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74" y="718185"/>
            <a:ext cx="8181252" cy="37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93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Angular</a:t>
            </a:r>
            <a:r>
              <a:rPr lang="nl-NL" dirty="0"/>
              <a:t> 2 </a:t>
            </a:r>
            <a:r>
              <a:rPr lang="nl-NL" dirty="0" err="1"/>
              <a:t>and</a:t>
            </a:r>
            <a:r>
              <a:rPr lang="nl-NL" dirty="0"/>
              <a:t> ESRI </a:t>
            </a:r>
            <a:r>
              <a:rPr lang="nl-NL" dirty="0" err="1"/>
              <a:t>Js</a:t>
            </a:r>
            <a:r>
              <a:rPr lang="nl-NL" dirty="0"/>
              <a:t> </a:t>
            </a:r>
            <a:r>
              <a:rPr lang="nl-NL" dirty="0" err="1"/>
              <a:t>Api</a:t>
            </a:r>
            <a:r>
              <a:rPr lang="nl-NL" dirty="0"/>
              <a:t> 4.2</a:t>
            </a:r>
          </a:p>
        </p:txBody>
      </p:sp>
      <p:pic>
        <p:nvPicPr>
          <p:cNvPr id="4" name="Picture 6" descr="https://angular.io/resources/images/devguide/architecture/overvie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3" y="554062"/>
            <a:ext cx="7938134" cy="403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798286" y="653143"/>
            <a:ext cx="1030514" cy="60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4194629" y="2888343"/>
            <a:ext cx="1524000" cy="1190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4194628" y="824945"/>
            <a:ext cx="1429657" cy="1221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4005943" y="2166257"/>
            <a:ext cx="1879600" cy="60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7075715" y="824945"/>
            <a:ext cx="1465352" cy="517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664323" y="2409371"/>
            <a:ext cx="1462019" cy="2068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Boog 5"/>
          <p:cNvSpPr/>
          <p:nvPr/>
        </p:nvSpPr>
        <p:spPr>
          <a:xfrm>
            <a:off x="4927600" y="1509486"/>
            <a:ext cx="1429657" cy="1886857"/>
          </a:xfrm>
          <a:prstGeom prst="arc">
            <a:avLst>
              <a:gd name="adj1" fmla="val 16200000"/>
              <a:gd name="adj2" fmla="val 428824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Boog 14"/>
          <p:cNvSpPr/>
          <p:nvPr/>
        </p:nvSpPr>
        <p:spPr>
          <a:xfrm flipH="1">
            <a:off x="3534227" y="1509487"/>
            <a:ext cx="1734457" cy="1973942"/>
          </a:xfrm>
          <a:prstGeom prst="arc">
            <a:avLst>
              <a:gd name="adj1" fmla="val 17347672"/>
              <a:gd name="adj2" fmla="val 428824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063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6" grpId="0" animBg="1"/>
      <p:bldP spid="15" grpId="0" animBg="1"/>
    </p:bldLst>
  </p:timing>
</p:sld>
</file>

<file path=ppt/theme/theme1.xml><?xml version="1.0" encoding="utf-8"?>
<a:theme xmlns:a="http://schemas.openxmlformats.org/drawingml/2006/main" name="2_Office-them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hem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ToonInOverzicht xmlns="05a54771-87a9-471f-88e8-e6ec939acab1">true</ToonInOverzicht>
    <Documentstatus xmlns="http://schemas.microsoft.com/sharepoint/v3" xsi:nil="true"/>
    <Categori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D05556-50EF-48E1-9454-EB66B45398CB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sharepoint/v3"/>
    <ds:schemaRef ds:uri="http://purl.org/dc/elements/1.1/"/>
    <ds:schemaRef ds:uri="http://schemas.openxmlformats.org/package/2006/metadata/core-properties"/>
    <ds:schemaRef ds:uri="http://purl.org/dc/dcmitype/"/>
    <ds:schemaRef ds:uri="3db697d9-c846-481f-851e-aa2c8e9779cf"/>
    <ds:schemaRef ds:uri="05a54771-87a9-471f-88e8-e6ec939acab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308DBF9-D45C-4582-B758-F375BE0B89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A20985-2BBD-4CA1-97FD-E40050DF18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</TotalTime>
  <Words>402</Words>
  <Application>Microsoft Office PowerPoint</Application>
  <PresentationFormat>Diavoorstelling (16:9)</PresentationFormat>
  <Paragraphs>100</Paragraphs>
  <Slides>23</Slides>
  <Notes>22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23</vt:i4>
      </vt:variant>
    </vt:vector>
  </HeadingPairs>
  <TitlesOfParts>
    <vt:vector size="33" baseType="lpstr">
      <vt:lpstr>Arial</vt:lpstr>
      <vt:lpstr>Calibri</vt:lpstr>
      <vt:lpstr>Helvetica</vt:lpstr>
      <vt:lpstr>Helvetica Neue Medium</vt:lpstr>
      <vt:lpstr>MV Boli</vt:lpstr>
      <vt:lpstr>Times New Roman</vt:lpstr>
      <vt:lpstr>Wingdings</vt:lpstr>
      <vt:lpstr>2_Office-thema</vt:lpstr>
      <vt:lpstr>1_Office-thema</vt:lpstr>
      <vt:lpstr>1_Aangepast ontwerp</vt:lpstr>
      <vt:lpstr>PowerPoint-presentatie</vt:lpstr>
      <vt:lpstr>Allow me to introduce myself</vt:lpstr>
      <vt:lpstr>Maintenance in an electric network utilities company </vt:lpstr>
      <vt:lpstr>Maintenance in an electric network utilities company </vt:lpstr>
      <vt:lpstr>Maintenance in an electric network utilities company </vt:lpstr>
      <vt:lpstr>Maintenance in an electric network utilities company </vt:lpstr>
      <vt:lpstr>Angular 2 and ESRI Js Api 4.2</vt:lpstr>
      <vt:lpstr>Angular 2 and ESRI Js Api 4.2</vt:lpstr>
      <vt:lpstr>Angular 2 and ESRI Js Api 4.2</vt:lpstr>
      <vt:lpstr>Angular 2 and ESRI Js Api 4.2</vt:lpstr>
      <vt:lpstr>Angular 2 and ESRI Js Api 4.2</vt:lpstr>
      <vt:lpstr>Angular 2 and ESRI Js Api 4.2</vt:lpstr>
      <vt:lpstr>Angular 2 and ESRI Js Api 4.2</vt:lpstr>
      <vt:lpstr>Angular 2 and ESRI Js Api 4.2</vt:lpstr>
      <vt:lpstr>Angular 2 and ESRI Js Api 4.2</vt:lpstr>
      <vt:lpstr>Angular 2 and ESRI Js Api 4.2</vt:lpstr>
      <vt:lpstr>The Geo Bi Application</vt:lpstr>
      <vt:lpstr>The Geo Bi Application</vt:lpstr>
      <vt:lpstr>The Geo Bi Application</vt:lpstr>
      <vt:lpstr>The Geo Bi Application</vt:lpstr>
      <vt:lpstr>The road ahead</vt:lpstr>
      <vt:lpstr>Lessons learned</vt:lpstr>
      <vt:lpstr>PowerPoint-presentatie</vt:lpstr>
    </vt:vector>
  </TitlesOfParts>
  <Company>zzz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Rens de Leeuw</dc:creator>
  <dc:description/>
  <cp:lastModifiedBy>Nieuwenhuis, Stefan</cp:lastModifiedBy>
  <cp:revision>385</cp:revision>
  <cp:lastPrinted>2017-02-22T14:57:27Z</cp:lastPrinted>
  <dcterms:created xsi:type="dcterms:W3CDTF">2016-04-06T11:50:48Z</dcterms:created>
  <dcterms:modified xsi:type="dcterms:W3CDTF">2017-03-08T23:34:17Z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